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87" r:id="rId4"/>
    <p:sldId id="257" r:id="rId6"/>
    <p:sldId id="258" r:id="rId7"/>
    <p:sldId id="271" r:id="rId8"/>
    <p:sldId id="266" r:id="rId9"/>
    <p:sldId id="269" r:id="rId10"/>
    <p:sldId id="314" r:id="rId11"/>
    <p:sldId id="315" r:id="rId12"/>
    <p:sldId id="316" r:id="rId13"/>
    <p:sldId id="317" r:id="rId14"/>
    <p:sldId id="322" r:id="rId15"/>
    <p:sldId id="281" r:id="rId16"/>
    <p:sldId id="323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CA0"/>
    <a:srgbClr val="388BA5"/>
    <a:srgbClr val="009B97"/>
    <a:srgbClr val="5BAAA4"/>
    <a:srgbClr val="509FA4"/>
    <a:srgbClr val="E6E6E6"/>
    <a:srgbClr val="D3DEDD"/>
    <a:srgbClr val="00C0BB"/>
    <a:srgbClr val="83BFBB"/>
    <a:srgbClr val="78B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9" autoAdjust="0"/>
    <p:restoredTop sz="96404" autoAdjust="0"/>
  </p:normalViewPr>
  <p:slideViewPr>
    <p:cSldViewPr snapToGrid="0" showGuides="1">
      <p:cViewPr>
        <p:scale>
          <a:sx n="66" d="100"/>
          <a:sy n="66" d="100"/>
        </p:scale>
        <p:origin x="2574" y="1020"/>
      </p:cViewPr>
      <p:guideLst>
        <p:guide pos="3840"/>
        <p:guide pos="4997"/>
        <p:guide pos="2664"/>
        <p:guide orient="horz" pos="21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2CC8D-3B9A-4706-A2EE-CEE172D75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7B8CC-CD7D-4D4E-A59D-DE6DE4293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3"/>
          <p:cNvSpPr txBox="1"/>
          <p:nvPr userDrawn="1"/>
        </p:nvSpPr>
        <p:spPr>
          <a:xfrm>
            <a:off x="1781200" y="6676296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FFA72-90F3-4843-A88F-D4609A153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F7443-FE70-49D2-8332-A4D465B05A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8"/>
          <p:cNvSpPr/>
          <p:nvPr/>
        </p:nvSpPr>
        <p:spPr>
          <a:xfrm>
            <a:off x="0" y="1864010"/>
            <a:ext cx="12192001" cy="2872598"/>
          </a:xfrm>
          <a:custGeom>
            <a:avLst/>
            <a:gdLst>
              <a:gd name="connsiteX0" fmla="*/ 6328385 w 12206145"/>
              <a:gd name="connsiteY0" fmla="*/ 2802373 h 2872598"/>
              <a:gd name="connsiteX1" fmla="*/ 6328385 w 12206145"/>
              <a:gd name="connsiteY1" fmla="*/ 2802374 h 2872598"/>
              <a:gd name="connsiteX2" fmla="*/ 6311996 w 12206145"/>
              <a:gd name="connsiteY2" fmla="*/ 2872598 h 2872598"/>
              <a:gd name="connsiteX3" fmla="*/ 8294482 w 12206145"/>
              <a:gd name="connsiteY3" fmla="*/ 1880115 h 2872598"/>
              <a:gd name="connsiteX4" fmla="*/ 8275032 w 12206145"/>
              <a:gd name="connsiteY4" fmla="*/ 1963448 h 2872598"/>
              <a:gd name="connsiteX5" fmla="*/ 8303911 w 12206145"/>
              <a:gd name="connsiteY5" fmla="*/ 1963448 h 2872598"/>
              <a:gd name="connsiteX6" fmla="*/ 8288104 w 12206145"/>
              <a:gd name="connsiteY6" fmla="*/ 1911701 h 2872598"/>
              <a:gd name="connsiteX7" fmla="*/ 10525583 w 12206145"/>
              <a:gd name="connsiteY7" fmla="*/ 130658 h 2872598"/>
              <a:gd name="connsiteX8" fmla="*/ 12206145 w 12206145"/>
              <a:gd name="connsiteY8" fmla="*/ 130658 h 2872598"/>
              <a:gd name="connsiteX9" fmla="*/ 12206145 w 12206145"/>
              <a:gd name="connsiteY9" fmla="*/ 2872598 h 2872598"/>
              <a:gd name="connsiteX10" fmla="*/ 6333810 w 12206145"/>
              <a:gd name="connsiteY10" fmla="*/ 2872598 h 2872598"/>
              <a:gd name="connsiteX11" fmla="*/ 6322007 w 12206145"/>
              <a:gd name="connsiteY11" fmla="*/ 2833959 h 2872598"/>
              <a:gd name="connsiteX12" fmla="*/ 6328385 w 12206145"/>
              <a:gd name="connsiteY12" fmla="*/ 2802374 h 2872598"/>
              <a:gd name="connsiteX13" fmla="*/ 6516163 w 12206145"/>
              <a:gd name="connsiteY13" fmla="*/ 1997834 h 2872598"/>
              <a:gd name="connsiteX14" fmla="*/ 6510721 w 12206145"/>
              <a:gd name="connsiteY14" fmla="*/ 2021154 h 2872598"/>
              <a:gd name="connsiteX15" fmla="*/ 6530887 w 12206145"/>
              <a:gd name="connsiteY15" fmla="*/ 1991243 h 2872598"/>
              <a:gd name="connsiteX16" fmla="*/ 6563735 w 12206145"/>
              <a:gd name="connsiteY16" fmla="*/ 1969098 h 2872598"/>
              <a:gd name="connsiteX17" fmla="*/ 6591719 w 12206145"/>
              <a:gd name="connsiteY17" fmla="*/ 1963448 h 2872598"/>
              <a:gd name="connsiteX18" fmla="*/ 8275031 w 12206145"/>
              <a:gd name="connsiteY18" fmla="*/ 1963448 h 2872598"/>
              <a:gd name="connsiteX19" fmla="*/ 8482260 w 12206145"/>
              <a:gd name="connsiteY19" fmla="*/ 1075576 h 2872598"/>
              <a:gd name="connsiteX20" fmla="*/ 8476818 w 12206145"/>
              <a:gd name="connsiteY20" fmla="*/ 1098896 h 2872598"/>
              <a:gd name="connsiteX21" fmla="*/ 8496983 w 12206145"/>
              <a:gd name="connsiteY21" fmla="*/ 1068985 h 2872598"/>
              <a:gd name="connsiteX22" fmla="*/ 8529831 w 12206145"/>
              <a:gd name="connsiteY22" fmla="*/ 1046840 h 2872598"/>
              <a:gd name="connsiteX23" fmla="*/ 8557814 w 12206145"/>
              <a:gd name="connsiteY23" fmla="*/ 1041190 h 2872598"/>
              <a:gd name="connsiteX24" fmla="*/ 10245537 w 12206145"/>
              <a:gd name="connsiteY24" fmla="*/ 1041190 h 2872598"/>
              <a:gd name="connsiteX25" fmla="*/ 10268098 w 12206145"/>
              <a:gd name="connsiteY25" fmla="*/ 1041190 h 2872598"/>
              <a:gd name="connsiteX26" fmla="*/ 10255873 w 12206145"/>
              <a:gd name="connsiteY26" fmla="*/ 1001169 h 2872598"/>
              <a:gd name="connsiteX27" fmla="*/ 10262251 w 12206145"/>
              <a:gd name="connsiteY27" fmla="*/ 969583 h 2872598"/>
              <a:gd name="connsiteX28" fmla="*/ 10245537 w 12206145"/>
              <a:gd name="connsiteY28" fmla="*/ 1041190 h 2872598"/>
              <a:gd name="connsiteX29" fmla="*/ 10444586 w 12206145"/>
              <a:gd name="connsiteY29" fmla="*/ 188364 h 2872598"/>
              <a:gd name="connsiteX30" fmla="*/ 10464752 w 12206145"/>
              <a:gd name="connsiteY30" fmla="*/ 158453 h 2872598"/>
              <a:gd name="connsiteX31" fmla="*/ 10497600 w 12206145"/>
              <a:gd name="connsiteY31" fmla="*/ 136308 h 2872598"/>
              <a:gd name="connsiteX32" fmla="*/ 0 w 12206145"/>
              <a:gd name="connsiteY32" fmla="*/ 0 h 2872598"/>
              <a:gd name="connsiteX33" fmla="*/ 22805 w 12206145"/>
              <a:gd name="connsiteY33" fmla="*/ 0 h 2872598"/>
              <a:gd name="connsiteX34" fmla="*/ 22805 w 12206145"/>
              <a:gd name="connsiteY34" fmla="*/ 2872598 h 2872598"/>
              <a:gd name="connsiteX35" fmla="*/ 0 w 12206145"/>
              <a:gd name="connsiteY35" fmla="*/ 2872598 h 287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206145" h="2872598">
                <a:moveTo>
                  <a:pt x="6328385" y="2802373"/>
                </a:moveTo>
                <a:lnTo>
                  <a:pt x="6328385" y="2802374"/>
                </a:lnTo>
                <a:lnTo>
                  <a:pt x="6311996" y="2872598"/>
                </a:lnTo>
                <a:close/>
                <a:moveTo>
                  <a:pt x="8294482" y="1880115"/>
                </a:moveTo>
                <a:lnTo>
                  <a:pt x="8275032" y="1963448"/>
                </a:lnTo>
                <a:lnTo>
                  <a:pt x="8303911" y="1963448"/>
                </a:lnTo>
                <a:lnTo>
                  <a:pt x="8288104" y="1911701"/>
                </a:lnTo>
                <a:close/>
                <a:moveTo>
                  <a:pt x="10525583" y="130658"/>
                </a:moveTo>
                <a:lnTo>
                  <a:pt x="12206145" y="130658"/>
                </a:lnTo>
                <a:lnTo>
                  <a:pt x="12206145" y="2872598"/>
                </a:lnTo>
                <a:lnTo>
                  <a:pt x="6333810" y="2872598"/>
                </a:lnTo>
                <a:lnTo>
                  <a:pt x="6322007" y="2833959"/>
                </a:lnTo>
                <a:lnTo>
                  <a:pt x="6328385" y="2802374"/>
                </a:lnTo>
                <a:lnTo>
                  <a:pt x="6516163" y="1997834"/>
                </a:lnTo>
                <a:lnTo>
                  <a:pt x="6510721" y="2021154"/>
                </a:lnTo>
                <a:lnTo>
                  <a:pt x="6530887" y="1991243"/>
                </a:lnTo>
                <a:cubicBezTo>
                  <a:pt x="6540236" y="1981894"/>
                  <a:pt x="6551371" y="1974327"/>
                  <a:pt x="6563735" y="1969098"/>
                </a:cubicBezTo>
                <a:lnTo>
                  <a:pt x="6591719" y="1963448"/>
                </a:lnTo>
                <a:lnTo>
                  <a:pt x="8275031" y="1963448"/>
                </a:lnTo>
                <a:lnTo>
                  <a:pt x="8482260" y="1075576"/>
                </a:lnTo>
                <a:lnTo>
                  <a:pt x="8476818" y="1098896"/>
                </a:lnTo>
                <a:lnTo>
                  <a:pt x="8496983" y="1068985"/>
                </a:lnTo>
                <a:cubicBezTo>
                  <a:pt x="8506333" y="1059636"/>
                  <a:pt x="8517467" y="1052069"/>
                  <a:pt x="8529831" y="1046840"/>
                </a:cubicBezTo>
                <a:lnTo>
                  <a:pt x="8557814" y="1041190"/>
                </a:lnTo>
                <a:lnTo>
                  <a:pt x="10245537" y="1041190"/>
                </a:lnTo>
                <a:lnTo>
                  <a:pt x="10268098" y="1041190"/>
                </a:lnTo>
                <a:lnTo>
                  <a:pt x="10255873" y="1001169"/>
                </a:lnTo>
                <a:lnTo>
                  <a:pt x="10262251" y="969583"/>
                </a:lnTo>
                <a:lnTo>
                  <a:pt x="10245537" y="1041190"/>
                </a:lnTo>
                <a:lnTo>
                  <a:pt x="10444586" y="188364"/>
                </a:lnTo>
                <a:lnTo>
                  <a:pt x="10464752" y="158453"/>
                </a:lnTo>
                <a:cubicBezTo>
                  <a:pt x="10474102" y="149104"/>
                  <a:pt x="10485236" y="141537"/>
                  <a:pt x="10497600" y="136308"/>
                </a:cubicBezTo>
                <a:close/>
                <a:moveTo>
                  <a:pt x="0" y="0"/>
                </a:moveTo>
                <a:lnTo>
                  <a:pt x="22805" y="0"/>
                </a:lnTo>
                <a:lnTo>
                  <a:pt x="22805" y="2872598"/>
                </a:lnTo>
                <a:lnTo>
                  <a:pt x="0" y="2872598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5"/>
          <p:cNvSpPr/>
          <p:nvPr/>
        </p:nvSpPr>
        <p:spPr>
          <a:xfrm>
            <a:off x="0" y="1864010"/>
            <a:ext cx="12193729" cy="2875711"/>
          </a:xfrm>
          <a:custGeom>
            <a:avLst/>
            <a:gdLst>
              <a:gd name="connsiteX0" fmla="*/ 6324628 w 12204117"/>
              <a:gd name="connsiteY0" fmla="*/ 2802374 h 2875711"/>
              <a:gd name="connsiteX1" fmla="*/ 6318250 w 12204117"/>
              <a:gd name="connsiteY1" fmla="*/ 2833959 h 2875711"/>
              <a:gd name="connsiteX2" fmla="*/ 6331004 w 12204117"/>
              <a:gd name="connsiteY2" fmla="*/ 2875711 h 2875711"/>
              <a:gd name="connsiteX3" fmla="*/ 6307512 w 12204117"/>
              <a:gd name="connsiteY3" fmla="*/ 2875711 h 2875711"/>
              <a:gd name="connsiteX4" fmla="*/ 8290725 w 12204117"/>
              <a:gd name="connsiteY4" fmla="*/ 1880115 h 2875711"/>
              <a:gd name="connsiteX5" fmla="*/ 8284347 w 12204117"/>
              <a:gd name="connsiteY5" fmla="*/ 1911701 h 2875711"/>
              <a:gd name="connsiteX6" fmla="*/ 8300154 w 12204117"/>
              <a:gd name="connsiteY6" fmla="*/ 1963448 h 2875711"/>
              <a:gd name="connsiteX7" fmla="*/ 8271275 w 12204117"/>
              <a:gd name="connsiteY7" fmla="*/ 1963448 h 2875711"/>
              <a:gd name="connsiteX8" fmla="*/ 10258494 w 12204117"/>
              <a:gd name="connsiteY8" fmla="*/ 969583 h 2875711"/>
              <a:gd name="connsiteX9" fmla="*/ 10252116 w 12204117"/>
              <a:gd name="connsiteY9" fmla="*/ 1001169 h 2875711"/>
              <a:gd name="connsiteX10" fmla="*/ 10264341 w 12204117"/>
              <a:gd name="connsiteY10" fmla="*/ 1041190 h 2875711"/>
              <a:gd name="connsiteX11" fmla="*/ 10241780 w 12204117"/>
              <a:gd name="connsiteY11" fmla="*/ 1041190 h 2875711"/>
              <a:gd name="connsiteX12" fmla="*/ 0 w 12204117"/>
              <a:gd name="connsiteY12" fmla="*/ 0 h 2875711"/>
              <a:gd name="connsiteX13" fmla="*/ 20707 w 12204117"/>
              <a:gd name="connsiteY13" fmla="*/ 0 h 2875711"/>
              <a:gd name="connsiteX14" fmla="*/ 45859 w 12204117"/>
              <a:gd name="connsiteY14" fmla="*/ 0 h 2875711"/>
              <a:gd name="connsiteX15" fmla="*/ 153819 w 12204117"/>
              <a:gd name="connsiteY15" fmla="*/ 0 h 2875711"/>
              <a:gd name="connsiteX16" fmla="*/ 816007 w 12204117"/>
              <a:gd name="connsiteY16" fmla="*/ 0 h 2875711"/>
              <a:gd name="connsiteX17" fmla="*/ 2389267 w 12204117"/>
              <a:gd name="connsiteY17" fmla="*/ 0 h 2875711"/>
              <a:gd name="connsiteX18" fmla="*/ 4197377 w 12204117"/>
              <a:gd name="connsiteY18" fmla="*/ 0 h 2875711"/>
              <a:gd name="connsiteX19" fmla="*/ 12204117 w 12204117"/>
              <a:gd name="connsiteY19" fmla="*/ 0 h 2875711"/>
              <a:gd name="connsiteX20" fmla="*/ 12204117 w 12204117"/>
              <a:gd name="connsiteY20" fmla="*/ 130658 h 2875711"/>
              <a:gd name="connsiteX21" fmla="*/ 10521826 w 12204117"/>
              <a:gd name="connsiteY21" fmla="*/ 130658 h 2875711"/>
              <a:gd name="connsiteX22" fmla="*/ 10493843 w 12204117"/>
              <a:gd name="connsiteY22" fmla="*/ 136308 h 2875711"/>
              <a:gd name="connsiteX23" fmla="*/ 10460995 w 12204117"/>
              <a:gd name="connsiteY23" fmla="*/ 158453 h 2875711"/>
              <a:gd name="connsiteX24" fmla="*/ 10440829 w 12204117"/>
              <a:gd name="connsiteY24" fmla="*/ 188364 h 2875711"/>
              <a:gd name="connsiteX25" fmla="*/ 10241780 w 12204117"/>
              <a:gd name="connsiteY25" fmla="*/ 1041190 h 2875711"/>
              <a:gd name="connsiteX26" fmla="*/ 8554057 w 12204117"/>
              <a:gd name="connsiteY26" fmla="*/ 1041190 h 2875711"/>
              <a:gd name="connsiteX27" fmla="*/ 8526074 w 12204117"/>
              <a:gd name="connsiteY27" fmla="*/ 1046840 h 2875711"/>
              <a:gd name="connsiteX28" fmla="*/ 8493226 w 12204117"/>
              <a:gd name="connsiteY28" fmla="*/ 1068985 h 2875711"/>
              <a:gd name="connsiteX29" fmla="*/ 8473061 w 12204117"/>
              <a:gd name="connsiteY29" fmla="*/ 1098896 h 2875711"/>
              <a:gd name="connsiteX30" fmla="*/ 8478503 w 12204117"/>
              <a:gd name="connsiteY30" fmla="*/ 1075576 h 2875711"/>
              <a:gd name="connsiteX31" fmla="*/ 8271274 w 12204117"/>
              <a:gd name="connsiteY31" fmla="*/ 1963448 h 2875711"/>
              <a:gd name="connsiteX32" fmla="*/ 6587962 w 12204117"/>
              <a:gd name="connsiteY32" fmla="*/ 1963448 h 2875711"/>
              <a:gd name="connsiteX33" fmla="*/ 6559978 w 12204117"/>
              <a:gd name="connsiteY33" fmla="*/ 1969098 h 2875711"/>
              <a:gd name="connsiteX34" fmla="*/ 6527129 w 12204117"/>
              <a:gd name="connsiteY34" fmla="*/ 1991243 h 2875711"/>
              <a:gd name="connsiteX35" fmla="*/ 6506964 w 12204117"/>
              <a:gd name="connsiteY35" fmla="*/ 2021154 h 2875711"/>
              <a:gd name="connsiteX36" fmla="*/ 6512406 w 12204117"/>
              <a:gd name="connsiteY36" fmla="*/ 1997834 h 2875711"/>
              <a:gd name="connsiteX37" fmla="*/ 6324628 w 12204117"/>
              <a:gd name="connsiteY37" fmla="*/ 2802374 h 2875711"/>
              <a:gd name="connsiteX38" fmla="*/ 6324628 w 12204117"/>
              <a:gd name="connsiteY38" fmla="*/ 2802373 h 2875711"/>
              <a:gd name="connsiteX39" fmla="*/ 6307512 w 12204117"/>
              <a:gd name="connsiteY39" fmla="*/ 2875711 h 2875711"/>
              <a:gd name="connsiteX40" fmla="*/ 2389267 w 12204117"/>
              <a:gd name="connsiteY40" fmla="*/ 2875711 h 2875711"/>
              <a:gd name="connsiteX41" fmla="*/ 2173997 w 12204117"/>
              <a:gd name="connsiteY41" fmla="*/ 2875711 h 2875711"/>
              <a:gd name="connsiteX42" fmla="*/ 2165904 w 12204117"/>
              <a:gd name="connsiteY42" fmla="*/ 2875711 h 2875711"/>
              <a:gd name="connsiteX43" fmla="*/ 816007 w 12204117"/>
              <a:gd name="connsiteY43" fmla="*/ 2875711 h 2875711"/>
              <a:gd name="connsiteX44" fmla="*/ 153819 w 12204117"/>
              <a:gd name="connsiteY44" fmla="*/ 2875711 h 2875711"/>
              <a:gd name="connsiteX45" fmla="*/ 45859 w 12204117"/>
              <a:gd name="connsiteY45" fmla="*/ 2875711 h 2875711"/>
              <a:gd name="connsiteX46" fmla="*/ 20707 w 12204117"/>
              <a:gd name="connsiteY46" fmla="*/ 2875711 h 2875711"/>
              <a:gd name="connsiteX47" fmla="*/ 0 w 12204117"/>
              <a:gd name="connsiteY47" fmla="*/ 2875711 h 287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204117" h="2875711">
                <a:moveTo>
                  <a:pt x="6324628" y="2802374"/>
                </a:moveTo>
                <a:lnTo>
                  <a:pt x="6318250" y="2833959"/>
                </a:lnTo>
                <a:lnTo>
                  <a:pt x="6331004" y="2875711"/>
                </a:lnTo>
                <a:lnTo>
                  <a:pt x="6307512" y="2875711"/>
                </a:lnTo>
                <a:close/>
                <a:moveTo>
                  <a:pt x="8290725" y="1880115"/>
                </a:moveTo>
                <a:lnTo>
                  <a:pt x="8284347" y="1911701"/>
                </a:lnTo>
                <a:lnTo>
                  <a:pt x="8300154" y="1963448"/>
                </a:lnTo>
                <a:lnTo>
                  <a:pt x="8271275" y="1963448"/>
                </a:lnTo>
                <a:close/>
                <a:moveTo>
                  <a:pt x="10258494" y="969583"/>
                </a:moveTo>
                <a:lnTo>
                  <a:pt x="10252116" y="1001169"/>
                </a:lnTo>
                <a:lnTo>
                  <a:pt x="10264341" y="1041190"/>
                </a:lnTo>
                <a:lnTo>
                  <a:pt x="10241780" y="1041190"/>
                </a:lnTo>
                <a:close/>
                <a:moveTo>
                  <a:pt x="0" y="0"/>
                </a:moveTo>
                <a:lnTo>
                  <a:pt x="20707" y="0"/>
                </a:lnTo>
                <a:lnTo>
                  <a:pt x="45859" y="0"/>
                </a:lnTo>
                <a:lnTo>
                  <a:pt x="153819" y="0"/>
                </a:lnTo>
                <a:lnTo>
                  <a:pt x="816007" y="0"/>
                </a:lnTo>
                <a:lnTo>
                  <a:pt x="2389267" y="0"/>
                </a:lnTo>
                <a:lnTo>
                  <a:pt x="4197377" y="0"/>
                </a:lnTo>
                <a:lnTo>
                  <a:pt x="12204117" y="0"/>
                </a:lnTo>
                <a:lnTo>
                  <a:pt x="12204117" y="130658"/>
                </a:lnTo>
                <a:lnTo>
                  <a:pt x="10521826" y="130658"/>
                </a:lnTo>
                <a:lnTo>
                  <a:pt x="10493843" y="136308"/>
                </a:lnTo>
                <a:cubicBezTo>
                  <a:pt x="10481479" y="141537"/>
                  <a:pt x="10470345" y="149104"/>
                  <a:pt x="10460995" y="158453"/>
                </a:cubicBezTo>
                <a:lnTo>
                  <a:pt x="10440829" y="188364"/>
                </a:lnTo>
                <a:lnTo>
                  <a:pt x="10241780" y="1041190"/>
                </a:lnTo>
                <a:lnTo>
                  <a:pt x="8554057" y="1041190"/>
                </a:lnTo>
                <a:lnTo>
                  <a:pt x="8526074" y="1046840"/>
                </a:lnTo>
                <a:cubicBezTo>
                  <a:pt x="8513710" y="1052069"/>
                  <a:pt x="8502576" y="1059636"/>
                  <a:pt x="8493226" y="1068985"/>
                </a:cubicBezTo>
                <a:lnTo>
                  <a:pt x="8473061" y="1098896"/>
                </a:lnTo>
                <a:lnTo>
                  <a:pt x="8478503" y="1075576"/>
                </a:lnTo>
                <a:lnTo>
                  <a:pt x="8271274" y="1963448"/>
                </a:lnTo>
                <a:lnTo>
                  <a:pt x="6587962" y="1963448"/>
                </a:lnTo>
                <a:lnTo>
                  <a:pt x="6559978" y="1969098"/>
                </a:lnTo>
                <a:cubicBezTo>
                  <a:pt x="6547614" y="1974327"/>
                  <a:pt x="6536479" y="1981894"/>
                  <a:pt x="6527129" y="1991243"/>
                </a:cubicBezTo>
                <a:lnTo>
                  <a:pt x="6506964" y="2021154"/>
                </a:lnTo>
                <a:lnTo>
                  <a:pt x="6512406" y="1997834"/>
                </a:lnTo>
                <a:lnTo>
                  <a:pt x="6324628" y="2802374"/>
                </a:lnTo>
                <a:lnTo>
                  <a:pt x="6324628" y="2802373"/>
                </a:lnTo>
                <a:lnTo>
                  <a:pt x="6307512" y="2875711"/>
                </a:lnTo>
                <a:lnTo>
                  <a:pt x="2389267" y="2875711"/>
                </a:lnTo>
                <a:lnTo>
                  <a:pt x="2173997" y="2875711"/>
                </a:lnTo>
                <a:lnTo>
                  <a:pt x="2165904" y="2875711"/>
                </a:lnTo>
                <a:lnTo>
                  <a:pt x="816007" y="2875711"/>
                </a:lnTo>
                <a:lnTo>
                  <a:pt x="153819" y="2875711"/>
                </a:lnTo>
                <a:lnTo>
                  <a:pt x="45859" y="2875711"/>
                </a:lnTo>
                <a:lnTo>
                  <a:pt x="20707" y="2875711"/>
                </a:lnTo>
                <a:lnTo>
                  <a:pt x="0" y="2875711"/>
                </a:lnTo>
                <a:close/>
              </a:path>
            </a:pathLst>
          </a:cu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任意多边形: 形状 30"/>
          <p:cNvSpPr/>
          <p:nvPr/>
        </p:nvSpPr>
        <p:spPr>
          <a:xfrm>
            <a:off x="219037" y="-215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99067" y="2457058"/>
            <a:ext cx="786508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-2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Halo</a:t>
            </a:r>
            <a:r>
              <a:rPr lang="zh-CN" altLang="en-US" sz="6600" spc="-2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使用</a:t>
            </a:r>
            <a:r>
              <a:rPr lang="zh-CN" altLang="en-US" sz="6600" spc="-2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简介</a:t>
            </a:r>
            <a:endParaRPr lang="zh-CN" altLang="en-US" sz="6600" spc="-200" dirty="0">
              <a:solidFill>
                <a:schemeClr val="bg1"/>
              </a:solidFill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960318" y="5301154"/>
            <a:ext cx="233642" cy="247344"/>
            <a:chOff x="8301038" y="1427692"/>
            <a:chExt cx="5954713" cy="6303963"/>
          </a:xfrm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51" name="Freeform 5"/>
            <p:cNvSpPr>
              <a:spLocks noEditPoints="1"/>
            </p:cNvSpPr>
            <p:nvPr/>
          </p:nvSpPr>
          <p:spPr bwMode="auto">
            <a:xfrm>
              <a:off x="9710738" y="1427692"/>
              <a:ext cx="3184525" cy="5089525"/>
            </a:xfrm>
            <a:custGeom>
              <a:avLst/>
              <a:gdLst>
                <a:gd name="T0" fmla="*/ 1540 w 1647"/>
                <a:gd name="T1" fmla="*/ 541 h 2646"/>
                <a:gd name="T2" fmla="*/ 1622 w 1647"/>
                <a:gd name="T3" fmla="*/ 475 h 2646"/>
                <a:gd name="T4" fmla="*/ 1622 w 1647"/>
                <a:gd name="T5" fmla="*/ 66 h 2646"/>
                <a:gd name="T6" fmla="*/ 1540 w 1647"/>
                <a:gd name="T7" fmla="*/ 0 h 2646"/>
                <a:gd name="T8" fmla="*/ 1458 w 1647"/>
                <a:gd name="T9" fmla="*/ 66 h 2646"/>
                <a:gd name="T10" fmla="*/ 1458 w 1647"/>
                <a:gd name="T11" fmla="*/ 475 h 2646"/>
                <a:gd name="T12" fmla="*/ 1540 w 1647"/>
                <a:gd name="T13" fmla="*/ 541 h 2646"/>
                <a:gd name="T14" fmla="*/ 82 w 1647"/>
                <a:gd name="T15" fmla="*/ 541 h 2646"/>
                <a:gd name="T16" fmla="*/ 164 w 1647"/>
                <a:gd name="T17" fmla="*/ 475 h 2646"/>
                <a:gd name="T18" fmla="*/ 164 w 1647"/>
                <a:gd name="T19" fmla="*/ 66 h 2646"/>
                <a:gd name="T20" fmla="*/ 82 w 1647"/>
                <a:gd name="T21" fmla="*/ 0 h 2646"/>
                <a:gd name="T22" fmla="*/ 0 w 1647"/>
                <a:gd name="T23" fmla="*/ 66 h 2646"/>
                <a:gd name="T24" fmla="*/ 0 w 1647"/>
                <a:gd name="T25" fmla="*/ 475 h 2646"/>
                <a:gd name="T26" fmla="*/ 82 w 1647"/>
                <a:gd name="T27" fmla="*/ 541 h 2646"/>
                <a:gd name="T28" fmla="*/ 598 w 1647"/>
                <a:gd name="T29" fmla="*/ 2597 h 2646"/>
                <a:gd name="T30" fmla="*/ 762 w 1647"/>
                <a:gd name="T31" fmla="*/ 2597 h 2646"/>
                <a:gd name="T32" fmla="*/ 1606 w 1647"/>
                <a:gd name="T33" fmla="*/ 1630 h 2646"/>
                <a:gd name="T34" fmla="*/ 1606 w 1647"/>
                <a:gd name="T35" fmla="*/ 1442 h 2646"/>
                <a:gd name="T36" fmla="*/ 1442 w 1647"/>
                <a:gd name="T37" fmla="*/ 1442 h 2646"/>
                <a:gd name="T38" fmla="*/ 680 w 1647"/>
                <a:gd name="T39" fmla="*/ 2310 h 2646"/>
                <a:gd name="T40" fmla="*/ 287 w 1647"/>
                <a:gd name="T41" fmla="*/ 1860 h 2646"/>
                <a:gd name="T42" fmla="*/ 123 w 1647"/>
                <a:gd name="T43" fmla="*/ 1860 h 2646"/>
                <a:gd name="T44" fmla="*/ 123 w 1647"/>
                <a:gd name="T45" fmla="*/ 2048 h 2646"/>
                <a:gd name="T46" fmla="*/ 598 w 1647"/>
                <a:gd name="T47" fmla="*/ 2597 h 2646"/>
                <a:gd name="T48" fmla="*/ 598 w 1647"/>
                <a:gd name="T49" fmla="*/ 2597 h 2646"/>
                <a:gd name="T50" fmla="*/ 598 w 1647"/>
                <a:gd name="T51" fmla="*/ 259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7" h="2646">
                  <a:moveTo>
                    <a:pt x="1540" y="541"/>
                  </a:moveTo>
                  <a:cubicBezTo>
                    <a:pt x="1589" y="541"/>
                    <a:pt x="1622" y="508"/>
                    <a:pt x="1622" y="475"/>
                  </a:cubicBezTo>
                  <a:cubicBezTo>
                    <a:pt x="1622" y="66"/>
                    <a:pt x="1622" y="66"/>
                    <a:pt x="1622" y="66"/>
                  </a:cubicBezTo>
                  <a:cubicBezTo>
                    <a:pt x="1622" y="33"/>
                    <a:pt x="1581" y="0"/>
                    <a:pt x="1540" y="0"/>
                  </a:cubicBezTo>
                  <a:cubicBezTo>
                    <a:pt x="1499" y="0"/>
                    <a:pt x="1458" y="33"/>
                    <a:pt x="1458" y="66"/>
                  </a:cubicBezTo>
                  <a:cubicBezTo>
                    <a:pt x="1458" y="475"/>
                    <a:pt x="1458" y="475"/>
                    <a:pt x="1458" y="475"/>
                  </a:cubicBezTo>
                  <a:cubicBezTo>
                    <a:pt x="1458" y="508"/>
                    <a:pt x="1491" y="541"/>
                    <a:pt x="1540" y="541"/>
                  </a:cubicBezTo>
                  <a:close/>
                  <a:moveTo>
                    <a:pt x="82" y="541"/>
                  </a:moveTo>
                  <a:cubicBezTo>
                    <a:pt x="131" y="541"/>
                    <a:pt x="164" y="508"/>
                    <a:pt x="164" y="475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4" y="33"/>
                    <a:pt x="123" y="0"/>
                    <a:pt x="82" y="0"/>
                  </a:cubicBezTo>
                  <a:cubicBezTo>
                    <a:pt x="41" y="0"/>
                    <a:pt x="0" y="33"/>
                    <a:pt x="0" y="66"/>
                  </a:cubicBezTo>
                  <a:cubicBezTo>
                    <a:pt x="0" y="475"/>
                    <a:pt x="0" y="475"/>
                    <a:pt x="0" y="475"/>
                  </a:cubicBezTo>
                  <a:cubicBezTo>
                    <a:pt x="0" y="508"/>
                    <a:pt x="33" y="541"/>
                    <a:pt x="82" y="541"/>
                  </a:cubicBezTo>
                  <a:close/>
                  <a:moveTo>
                    <a:pt x="598" y="2597"/>
                  </a:moveTo>
                  <a:cubicBezTo>
                    <a:pt x="639" y="2646"/>
                    <a:pt x="713" y="2646"/>
                    <a:pt x="762" y="2597"/>
                  </a:cubicBezTo>
                  <a:cubicBezTo>
                    <a:pt x="1606" y="1630"/>
                    <a:pt x="1606" y="1630"/>
                    <a:pt x="1606" y="1630"/>
                  </a:cubicBezTo>
                  <a:cubicBezTo>
                    <a:pt x="1647" y="1581"/>
                    <a:pt x="1647" y="1499"/>
                    <a:pt x="1606" y="1442"/>
                  </a:cubicBezTo>
                  <a:cubicBezTo>
                    <a:pt x="1565" y="1393"/>
                    <a:pt x="1491" y="1393"/>
                    <a:pt x="1442" y="1442"/>
                  </a:cubicBezTo>
                  <a:cubicBezTo>
                    <a:pt x="680" y="2310"/>
                    <a:pt x="680" y="2310"/>
                    <a:pt x="680" y="2310"/>
                  </a:cubicBezTo>
                  <a:cubicBezTo>
                    <a:pt x="287" y="1860"/>
                    <a:pt x="287" y="1860"/>
                    <a:pt x="287" y="1860"/>
                  </a:cubicBezTo>
                  <a:cubicBezTo>
                    <a:pt x="238" y="1810"/>
                    <a:pt x="172" y="1810"/>
                    <a:pt x="123" y="1860"/>
                  </a:cubicBezTo>
                  <a:cubicBezTo>
                    <a:pt x="82" y="1909"/>
                    <a:pt x="82" y="1991"/>
                    <a:pt x="123" y="2048"/>
                  </a:cubicBezTo>
                  <a:lnTo>
                    <a:pt x="598" y="2597"/>
                  </a:lnTo>
                  <a:close/>
                  <a:moveTo>
                    <a:pt x="598" y="2597"/>
                  </a:moveTo>
                  <a:cubicBezTo>
                    <a:pt x="598" y="2597"/>
                    <a:pt x="598" y="2597"/>
                    <a:pt x="598" y="2597"/>
                  </a:cubicBezTo>
                </a:path>
              </a:pathLst>
            </a:custGeom>
            <a:gradFill>
              <a:gsLst>
                <a:gs pos="0">
                  <a:srgbClr val="267CA0"/>
                </a:gs>
                <a:gs pos="33000">
                  <a:srgbClr val="388BA5">
                    <a:alpha val="90000"/>
                  </a:srgbClr>
                </a:gs>
                <a:gs pos="66000">
                  <a:srgbClr val="509FA4">
                    <a:alpha val="90000"/>
                  </a:srgbClr>
                </a:gs>
                <a:gs pos="100000">
                  <a:srgbClr val="5BAAA4">
                    <a:alpha val="85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/>
          </p:nvSpPr>
          <p:spPr bwMode="auto">
            <a:xfrm>
              <a:off x="8301038" y="1853142"/>
              <a:ext cx="5954713" cy="5878513"/>
            </a:xfrm>
            <a:custGeom>
              <a:avLst/>
              <a:gdLst>
                <a:gd name="T0" fmla="*/ 2736 w 3080"/>
                <a:gd name="T1" fmla="*/ 0 h 3056"/>
                <a:gd name="T2" fmla="*/ 2449 w 3080"/>
                <a:gd name="T3" fmla="*/ 0 h 3056"/>
                <a:gd name="T4" fmla="*/ 2449 w 3080"/>
                <a:gd name="T5" fmla="*/ 230 h 3056"/>
                <a:gd name="T6" fmla="*/ 2269 w 3080"/>
                <a:gd name="T7" fmla="*/ 385 h 3056"/>
                <a:gd name="T8" fmla="*/ 2089 w 3080"/>
                <a:gd name="T9" fmla="*/ 230 h 3056"/>
                <a:gd name="T10" fmla="*/ 2089 w 3080"/>
                <a:gd name="T11" fmla="*/ 0 h 3056"/>
                <a:gd name="T12" fmla="*/ 991 w 3080"/>
                <a:gd name="T13" fmla="*/ 0 h 3056"/>
                <a:gd name="T14" fmla="*/ 991 w 3080"/>
                <a:gd name="T15" fmla="*/ 230 h 3056"/>
                <a:gd name="T16" fmla="*/ 811 w 3080"/>
                <a:gd name="T17" fmla="*/ 385 h 3056"/>
                <a:gd name="T18" fmla="*/ 631 w 3080"/>
                <a:gd name="T19" fmla="*/ 221 h 3056"/>
                <a:gd name="T20" fmla="*/ 631 w 3080"/>
                <a:gd name="T21" fmla="*/ 0 h 3056"/>
                <a:gd name="T22" fmla="*/ 344 w 3080"/>
                <a:gd name="T23" fmla="*/ 0 h 3056"/>
                <a:gd name="T24" fmla="*/ 0 w 3080"/>
                <a:gd name="T25" fmla="*/ 303 h 3056"/>
                <a:gd name="T26" fmla="*/ 0 w 3080"/>
                <a:gd name="T27" fmla="*/ 2753 h 3056"/>
                <a:gd name="T28" fmla="*/ 344 w 3080"/>
                <a:gd name="T29" fmla="*/ 3056 h 3056"/>
                <a:gd name="T30" fmla="*/ 2736 w 3080"/>
                <a:gd name="T31" fmla="*/ 3056 h 3056"/>
                <a:gd name="T32" fmla="*/ 3080 w 3080"/>
                <a:gd name="T33" fmla="*/ 2753 h 3056"/>
                <a:gd name="T34" fmla="*/ 3080 w 3080"/>
                <a:gd name="T35" fmla="*/ 303 h 3056"/>
                <a:gd name="T36" fmla="*/ 2736 w 3080"/>
                <a:gd name="T37" fmla="*/ 0 h 3056"/>
                <a:gd name="T38" fmla="*/ 2859 w 3080"/>
                <a:gd name="T39" fmla="*/ 2704 h 3056"/>
                <a:gd name="T40" fmla="*/ 2736 w 3080"/>
                <a:gd name="T41" fmla="*/ 2802 h 3056"/>
                <a:gd name="T42" fmla="*/ 344 w 3080"/>
                <a:gd name="T43" fmla="*/ 2802 h 3056"/>
                <a:gd name="T44" fmla="*/ 221 w 3080"/>
                <a:gd name="T45" fmla="*/ 2704 h 3056"/>
                <a:gd name="T46" fmla="*/ 221 w 3080"/>
                <a:gd name="T47" fmla="*/ 860 h 3056"/>
                <a:gd name="T48" fmla="*/ 2851 w 3080"/>
                <a:gd name="T49" fmla="*/ 860 h 3056"/>
                <a:gd name="T50" fmla="*/ 2859 w 3080"/>
                <a:gd name="T51" fmla="*/ 2704 h 3056"/>
                <a:gd name="T52" fmla="*/ 2859 w 3080"/>
                <a:gd name="T53" fmla="*/ 2704 h 3056"/>
                <a:gd name="T54" fmla="*/ 2859 w 3080"/>
                <a:gd name="T55" fmla="*/ 2704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0" h="3056">
                  <a:moveTo>
                    <a:pt x="2736" y="0"/>
                  </a:moveTo>
                  <a:cubicBezTo>
                    <a:pt x="2449" y="0"/>
                    <a:pt x="2449" y="0"/>
                    <a:pt x="2449" y="0"/>
                  </a:cubicBezTo>
                  <a:cubicBezTo>
                    <a:pt x="2449" y="230"/>
                    <a:pt x="2449" y="230"/>
                    <a:pt x="2449" y="230"/>
                  </a:cubicBezTo>
                  <a:cubicBezTo>
                    <a:pt x="2449" y="320"/>
                    <a:pt x="2367" y="385"/>
                    <a:pt x="2269" y="385"/>
                  </a:cubicBezTo>
                  <a:cubicBezTo>
                    <a:pt x="2171" y="385"/>
                    <a:pt x="2089" y="311"/>
                    <a:pt x="2089" y="230"/>
                  </a:cubicBezTo>
                  <a:cubicBezTo>
                    <a:pt x="2089" y="0"/>
                    <a:pt x="2089" y="0"/>
                    <a:pt x="2089" y="0"/>
                  </a:cubicBezTo>
                  <a:cubicBezTo>
                    <a:pt x="991" y="0"/>
                    <a:pt x="991" y="0"/>
                    <a:pt x="991" y="0"/>
                  </a:cubicBezTo>
                  <a:cubicBezTo>
                    <a:pt x="991" y="230"/>
                    <a:pt x="991" y="230"/>
                    <a:pt x="991" y="230"/>
                  </a:cubicBezTo>
                  <a:cubicBezTo>
                    <a:pt x="991" y="320"/>
                    <a:pt x="909" y="385"/>
                    <a:pt x="811" y="385"/>
                  </a:cubicBezTo>
                  <a:cubicBezTo>
                    <a:pt x="713" y="385"/>
                    <a:pt x="631" y="311"/>
                    <a:pt x="631" y="221"/>
                  </a:cubicBezTo>
                  <a:cubicBezTo>
                    <a:pt x="631" y="0"/>
                    <a:pt x="631" y="0"/>
                    <a:pt x="631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156" y="0"/>
                    <a:pt x="0" y="139"/>
                    <a:pt x="0" y="303"/>
                  </a:cubicBezTo>
                  <a:cubicBezTo>
                    <a:pt x="0" y="2753"/>
                    <a:pt x="0" y="2753"/>
                    <a:pt x="0" y="2753"/>
                  </a:cubicBezTo>
                  <a:cubicBezTo>
                    <a:pt x="0" y="2917"/>
                    <a:pt x="156" y="3056"/>
                    <a:pt x="344" y="3056"/>
                  </a:cubicBezTo>
                  <a:cubicBezTo>
                    <a:pt x="2736" y="3056"/>
                    <a:pt x="2736" y="3056"/>
                    <a:pt x="2736" y="3056"/>
                  </a:cubicBezTo>
                  <a:cubicBezTo>
                    <a:pt x="2925" y="3056"/>
                    <a:pt x="3080" y="2917"/>
                    <a:pt x="3080" y="2753"/>
                  </a:cubicBezTo>
                  <a:cubicBezTo>
                    <a:pt x="3080" y="303"/>
                    <a:pt x="3080" y="303"/>
                    <a:pt x="3080" y="303"/>
                  </a:cubicBezTo>
                  <a:cubicBezTo>
                    <a:pt x="3080" y="131"/>
                    <a:pt x="2925" y="0"/>
                    <a:pt x="2736" y="0"/>
                  </a:cubicBezTo>
                  <a:close/>
                  <a:moveTo>
                    <a:pt x="2859" y="2704"/>
                  </a:moveTo>
                  <a:cubicBezTo>
                    <a:pt x="2859" y="2761"/>
                    <a:pt x="2802" y="2802"/>
                    <a:pt x="2736" y="2802"/>
                  </a:cubicBezTo>
                  <a:cubicBezTo>
                    <a:pt x="344" y="2802"/>
                    <a:pt x="344" y="2802"/>
                    <a:pt x="344" y="2802"/>
                  </a:cubicBezTo>
                  <a:cubicBezTo>
                    <a:pt x="279" y="2802"/>
                    <a:pt x="221" y="2761"/>
                    <a:pt x="221" y="2704"/>
                  </a:cubicBezTo>
                  <a:cubicBezTo>
                    <a:pt x="221" y="860"/>
                    <a:pt x="221" y="860"/>
                    <a:pt x="221" y="860"/>
                  </a:cubicBezTo>
                  <a:cubicBezTo>
                    <a:pt x="2851" y="860"/>
                    <a:pt x="2851" y="860"/>
                    <a:pt x="2851" y="860"/>
                  </a:cubicBezTo>
                  <a:lnTo>
                    <a:pt x="2859" y="2704"/>
                  </a:lnTo>
                  <a:close/>
                  <a:moveTo>
                    <a:pt x="2859" y="2704"/>
                  </a:moveTo>
                  <a:cubicBezTo>
                    <a:pt x="2859" y="2704"/>
                    <a:pt x="2859" y="2704"/>
                    <a:pt x="2859" y="2704"/>
                  </a:cubicBezTo>
                </a:path>
              </a:pathLst>
            </a:custGeom>
            <a:gradFill>
              <a:gsLst>
                <a:gs pos="0">
                  <a:srgbClr val="267CA0"/>
                </a:gs>
                <a:gs pos="33000">
                  <a:srgbClr val="388BA5">
                    <a:alpha val="90000"/>
                  </a:srgbClr>
                </a:gs>
                <a:gs pos="66000">
                  <a:srgbClr val="509FA4">
                    <a:alpha val="90000"/>
                  </a:srgbClr>
                </a:gs>
                <a:gs pos="100000">
                  <a:srgbClr val="5BAAA4">
                    <a:alpha val="85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9640933" y="5241489"/>
            <a:ext cx="212821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200">
                <a:gradFill>
                  <a:gsLst>
                    <a:gs pos="0">
                      <a:srgbClr val="00A94E"/>
                    </a:gs>
                    <a:gs pos="33000">
                      <a:srgbClr val="00B451"/>
                    </a:gs>
                    <a:gs pos="66000">
                      <a:srgbClr val="00BC55"/>
                    </a:gs>
                    <a:gs pos="100000">
                      <a:srgbClr val="00C459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dirty="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rPr>
              <a:t>2023-02-07</a:t>
            </a:r>
            <a:endParaRPr lang="zh-CN" altLang="en-US" sz="1800" dirty="0">
              <a:solidFill>
                <a:srgbClr val="267CA0"/>
              </a:solidFill>
              <a:effectLst>
                <a:outerShdw blurRad="38100" dist="25400" dir="2700000" algn="tl" rotWithShape="0">
                  <a:prstClr val="black">
                    <a:alpha val="1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13383" y="5156139"/>
            <a:ext cx="526138" cy="526138"/>
          </a:xfrm>
          <a:prstGeom prst="ellips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9541035" y="5283884"/>
            <a:ext cx="0" cy="288000"/>
          </a:xfrm>
          <a:prstGeom prst="lin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文本框 55"/>
          <p:cNvSpPr txBox="1"/>
          <p:nvPr/>
        </p:nvSpPr>
        <p:spPr>
          <a:xfrm>
            <a:off x="7127533" y="5241489"/>
            <a:ext cx="138443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200" spc="200">
                <a:solidFill>
                  <a:srgbClr val="009E41"/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srgbClr val="267CA0"/>
                </a:solidFill>
                <a:latin typeface="+mn-lt"/>
                <a:ea typeface="+mn-ea"/>
                <a:cs typeface="+mn-ea"/>
                <a:sym typeface="+mn-lt"/>
              </a:rPr>
              <a:t>飞致云</a:t>
            </a:r>
            <a:endParaRPr lang="zh-CN" altLang="en-US" sz="1800" dirty="0">
              <a:solidFill>
                <a:srgbClr val="267C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299982" y="5156139"/>
            <a:ext cx="526138" cy="526138"/>
          </a:xfrm>
          <a:prstGeom prst="ellips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Freeform 5"/>
          <p:cNvSpPr>
            <a:spLocks noEditPoints="1"/>
          </p:cNvSpPr>
          <p:nvPr/>
        </p:nvSpPr>
        <p:spPr bwMode="auto">
          <a:xfrm>
            <a:off x="6477290" y="5270697"/>
            <a:ext cx="171522" cy="288878"/>
          </a:xfrm>
          <a:custGeom>
            <a:avLst/>
            <a:gdLst>
              <a:gd name="T0" fmla="*/ 1392 w 1559"/>
              <a:gd name="T1" fmla="*/ 1475 h 2640"/>
              <a:gd name="T2" fmla="*/ 167 w 1559"/>
              <a:gd name="T3" fmla="*/ 1475 h 2640"/>
              <a:gd name="T4" fmla="*/ 22 w 1559"/>
              <a:gd name="T5" fmla="*/ 1341 h 2640"/>
              <a:gd name="T6" fmla="*/ 3 w 1559"/>
              <a:gd name="T7" fmla="*/ 1117 h 2640"/>
              <a:gd name="T8" fmla="*/ 76 w 1559"/>
              <a:gd name="T9" fmla="*/ 1038 h 2640"/>
              <a:gd name="T10" fmla="*/ 1483 w 1559"/>
              <a:gd name="T11" fmla="*/ 1038 h 2640"/>
              <a:gd name="T12" fmla="*/ 1556 w 1559"/>
              <a:gd name="T13" fmla="*/ 1117 h 2640"/>
              <a:gd name="T14" fmla="*/ 1537 w 1559"/>
              <a:gd name="T15" fmla="*/ 1341 h 2640"/>
              <a:gd name="T16" fmla="*/ 1392 w 1559"/>
              <a:gd name="T17" fmla="*/ 1475 h 2640"/>
              <a:gd name="T18" fmla="*/ 1380 w 1559"/>
              <a:gd name="T19" fmla="*/ 1548 h 2640"/>
              <a:gd name="T20" fmla="*/ 179 w 1559"/>
              <a:gd name="T21" fmla="*/ 1548 h 2640"/>
              <a:gd name="T22" fmla="*/ 324 w 1559"/>
              <a:gd name="T23" fmla="*/ 2640 h 2640"/>
              <a:gd name="T24" fmla="*/ 1235 w 1559"/>
              <a:gd name="T25" fmla="*/ 2640 h 2640"/>
              <a:gd name="T26" fmla="*/ 1380 w 1559"/>
              <a:gd name="T27" fmla="*/ 1548 h 2640"/>
              <a:gd name="T28" fmla="*/ 786 w 1559"/>
              <a:gd name="T29" fmla="*/ 491 h 2640"/>
              <a:gd name="T30" fmla="*/ 1031 w 1559"/>
              <a:gd name="T31" fmla="*/ 246 h 2640"/>
              <a:gd name="T32" fmla="*/ 786 w 1559"/>
              <a:gd name="T33" fmla="*/ 0 h 2640"/>
              <a:gd name="T34" fmla="*/ 540 w 1559"/>
              <a:gd name="T35" fmla="*/ 246 h 2640"/>
              <a:gd name="T36" fmla="*/ 786 w 1559"/>
              <a:gd name="T37" fmla="*/ 491 h 2640"/>
              <a:gd name="T38" fmla="*/ 1344 w 1559"/>
              <a:gd name="T39" fmla="*/ 965 h 2640"/>
              <a:gd name="T40" fmla="*/ 1290 w 1559"/>
              <a:gd name="T41" fmla="*/ 725 h 2640"/>
              <a:gd name="T42" fmla="*/ 1165 w 1559"/>
              <a:gd name="T43" fmla="*/ 609 h 2640"/>
              <a:gd name="T44" fmla="*/ 946 w 1559"/>
              <a:gd name="T45" fmla="*/ 576 h 2640"/>
              <a:gd name="T46" fmla="*/ 838 w 1559"/>
              <a:gd name="T47" fmla="*/ 825 h 2640"/>
              <a:gd name="T48" fmla="*/ 824 w 1559"/>
              <a:gd name="T49" fmla="*/ 702 h 2640"/>
              <a:gd name="T50" fmla="*/ 817 w 1559"/>
              <a:gd name="T51" fmla="*/ 696 h 2640"/>
              <a:gd name="T52" fmla="*/ 755 w 1559"/>
              <a:gd name="T53" fmla="*/ 696 h 2640"/>
              <a:gd name="T54" fmla="*/ 747 w 1559"/>
              <a:gd name="T55" fmla="*/ 702 h 2640"/>
              <a:gd name="T56" fmla="*/ 735 w 1559"/>
              <a:gd name="T57" fmla="*/ 828 h 2640"/>
              <a:gd name="T58" fmla="*/ 625 w 1559"/>
              <a:gd name="T59" fmla="*/ 577 h 2640"/>
              <a:gd name="T60" fmla="*/ 407 w 1559"/>
              <a:gd name="T61" fmla="*/ 609 h 2640"/>
              <a:gd name="T62" fmla="*/ 281 w 1559"/>
              <a:gd name="T63" fmla="*/ 725 h 2640"/>
              <a:gd name="T64" fmla="*/ 228 w 1559"/>
              <a:gd name="T65" fmla="*/ 965 h 2640"/>
              <a:gd name="T66" fmla="*/ 1344 w 1559"/>
              <a:gd name="T67" fmla="*/ 965 h 2640"/>
              <a:gd name="T68" fmla="*/ 710 w 1559"/>
              <a:gd name="T69" fmla="*/ 586 h 2640"/>
              <a:gd name="T70" fmla="*/ 740 w 1559"/>
              <a:gd name="T71" fmla="*/ 650 h 2640"/>
              <a:gd name="T72" fmla="*/ 786 w 1559"/>
              <a:gd name="T73" fmla="*/ 661 h 2640"/>
              <a:gd name="T74" fmla="*/ 831 w 1559"/>
              <a:gd name="T75" fmla="*/ 650 h 2640"/>
              <a:gd name="T76" fmla="*/ 861 w 1559"/>
              <a:gd name="T77" fmla="*/ 586 h 2640"/>
              <a:gd name="T78" fmla="*/ 786 w 1559"/>
              <a:gd name="T79" fmla="*/ 556 h 2640"/>
              <a:gd name="T80" fmla="*/ 710 w 1559"/>
              <a:gd name="T81" fmla="*/ 586 h 2640"/>
              <a:gd name="T82" fmla="*/ 710 w 1559"/>
              <a:gd name="T83" fmla="*/ 586 h 2640"/>
              <a:gd name="T84" fmla="*/ 710 w 1559"/>
              <a:gd name="T85" fmla="*/ 586 h 2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59" h="2640">
                <a:moveTo>
                  <a:pt x="1392" y="1475"/>
                </a:moveTo>
                <a:cubicBezTo>
                  <a:pt x="167" y="1475"/>
                  <a:pt x="167" y="1475"/>
                  <a:pt x="167" y="1475"/>
                </a:cubicBezTo>
                <a:cubicBezTo>
                  <a:pt x="91" y="1475"/>
                  <a:pt x="28" y="1417"/>
                  <a:pt x="22" y="1341"/>
                </a:cubicBezTo>
                <a:cubicBezTo>
                  <a:pt x="3" y="1117"/>
                  <a:pt x="3" y="1117"/>
                  <a:pt x="3" y="1117"/>
                </a:cubicBezTo>
                <a:cubicBezTo>
                  <a:pt x="0" y="1074"/>
                  <a:pt x="33" y="1038"/>
                  <a:pt x="76" y="1038"/>
                </a:cubicBezTo>
                <a:cubicBezTo>
                  <a:pt x="1483" y="1038"/>
                  <a:pt x="1483" y="1038"/>
                  <a:pt x="1483" y="1038"/>
                </a:cubicBezTo>
                <a:cubicBezTo>
                  <a:pt x="1526" y="1038"/>
                  <a:pt x="1559" y="1074"/>
                  <a:pt x="1556" y="1117"/>
                </a:cubicBezTo>
                <a:cubicBezTo>
                  <a:pt x="1537" y="1341"/>
                  <a:pt x="1537" y="1341"/>
                  <a:pt x="1537" y="1341"/>
                </a:cubicBezTo>
                <a:cubicBezTo>
                  <a:pt x="1531" y="1417"/>
                  <a:pt x="1468" y="1475"/>
                  <a:pt x="1392" y="1475"/>
                </a:cubicBezTo>
                <a:close/>
                <a:moveTo>
                  <a:pt x="1380" y="1548"/>
                </a:moveTo>
                <a:cubicBezTo>
                  <a:pt x="179" y="1548"/>
                  <a:pt x="179" y="1548"/>
                  <a:pt x="179" y="1548"/>
                </a:cubicBezTo>
                <a:cubicBezTo>
                  <a:pt x="324" y="2640"/>
                  <a:pt x="324" y="2640"/>
                  <a:pt x="324" y="2640"/>
                </a:cubicBezTo>
                <a:cubicBezTo>
                  <a:pt x="1235" y="2640"/>
                  <a:pt x="1235" y="2640"/>
                  <a:pt x="1235" y="2640"/>
                </a:cubicBezTo>
                <a:lnTo>
                  <a:pt x="1380" y="1548"/>
                </a:lnTo>
                <a:close/>
                <a:moveTo>
                  <a:pt x="786" y="491"/>
                </a:moveTo>
                <a:cubicBezTo>
                  <a:pt x="921" y="491"/>
                  <a:pt x="1031" y="382"/>
                  <a:pt x="1031" y="246"/>
                </a:cubicBezTo>
                <a:cubicBezTo>
                  <a:pt x="1031" y="110"/>
                  <a:pt x="921" y="0"/>
                  <a:pt x="786" y="0"/>
                </a:cubicBezTo>
                <a:cubicBezTo>
                  <a:pt x="650" y="0"/>
                  <a:pt x="540" y="110"/>
                  <a:pt x="540" y="246"/>
                </a:cubicBezTo>
                <a:cubicBezTo>
                  <a:pt x="540" y="382"/>
                  <a:pt x="650" y="491"/>
                  <a:pt x="786" y="491"/>
                </a:cubicBezTo>
                <a:close/>
                <a:moveTo>
                  <a:pt x="1344" y="965"/>
                </a:moveTo>
                <a:cubicBezTo>
                  <a:pt x="1290" y="725"/>
                  <a:pt x="1290" y="725"/>
                  <a:pt x="1290" y="725"/>
                </a:cubicBezTo>
                <a:cubicBezTo>
                  <a:pt x="1276" y="664"/>
                  <a:pt x="1226" y="618"/>
                  <a:pt x="1165" y="609"/>
                </a:cubicBezTo>
                <a:cubicBezTo>
                  <a:pt x="946" y="576"/>
                  <a:pt x="946" y="576"/>
                  <a:pt x="946" y="576"/>
                </a:cubicBezTo>
                <a:cubicBezTo>
                  <a:pt x="838" y="825"/>
                  <a:pt x="838" y="825"/>
                  <a:pt x="838" y="825"/>
                </a:cubicBezTo>
                <a:cubicBezTo>
                  <a:pt x="824" y="702"/>
                  <a:pt x="824" y="702"/>
                  <a:pt x="824" y="702"/>
                </a:cubicBezTo>
                <a:cubicBezTo>
                  <a:pt x="824" y="698"/>
                  <a:pt x="821" y="696"/>
                  <a:pt x="817" y="696"/>
                </a:cubicBezTo>
                <a:cubicBezTo>
                  <a:pt x="755" y="696"/>
                  <a:pt x="755" y="696"/>
                  <a:pt x="755" y="696"/>
                </a:cubicBezTo>
                <a:cubicBezTo>
                  <a:pt x="751" y="696"/>
                  <a:pt x="748" y="698"/>
                  <a:pt x="747" y="702"/>
                </a:cubicBezTo>
                <a:cubicBezTo>
                  <a:pt x="735" y="828"/>
                  <a:pt x="735" y="828"/>
                  <a:pt x="735" y="828"/>
                </a:cubicBezTo>
                <a:cubicBezTo>
                  <a:pt x="625" y="577"/>
                  <a:pt x="625" y="577"/>
                  <a:pt x="625" y="577"/>
                </a:cubicBezTo>
                <a:cubicBezTo>
                  <a:pt x="407" y="609"/>
                  <a:pt x="407" y="609"/>
                  <a:pt x="407" y="609"/>
                </a:cubicBezTo>
                <a:cubicBezTo>
                  <a:pt x="345" y="618"/>
                  <a:pt x="295" y="664"/>
                  <a:pt x="281" y="725"/>
                </a:cubicBezTo>
                <a:cubicBezTo>
                  <a:pt x="228" y="965"/>
                  <a:pt x="228" y="965"/>
                  <a:pt x="228" y="965"/>
                </a:cubicBezTo>
                <a:lnTo>
                  <a:pt x="1344" y="965"/>
                </a:lnTo>
                <a:close/>
                <a:moveTo>
                  <a:pt x="710" y="586"/>
                </a:moveTo>
                <a:cubicBezTo>
                  <a:pt x="710" y="609"/>
                  <a:pt x="729" y="639"/>
                  <a:pt x="740" y="650"/>
                </a:cubicBezTo>
                <a:cubicBezTo>
                  <a:pt x="752" y="661"/>
                  <a:pt x="771" y="661"/>
                  <a:pt x="786" y="661"/>
                </a:cubicBezTo>
                <a:cubicBezTo>
                  <a:pt x="801" y="661"/>
                  <a:pt x="820" y="661"/>
                  <a:pt x="831" y="650"/>
                </a:cubicBezTo>
                <a:cubicBezTo>
                  <a:pt x="842" y="639"/>
                  <a:pt x="861" y="609"/>
                  <a:pt x="861" y="586"/>
                </a:cubicBezTo>
                <a:cubicBezTo>
                  <a:pt x="861" y="559"/>
                  <a:pt x="815" y="556"/>
                  <a:pt x="786" y="556"/>
                </a:cubicBezTo>
                <a:cubicBezTo>
                  <a:pt x="756" y="556"/>
                  <a:pt x="710" y="559"/>
                  <a:pt x="710" y="586"/>
                </a:cubicBezTo>
                <a:close/>
                <a:moveTo>
                  <a:pt x="710" y="586"/>
                </a:moveTo>
                <a:cubicBezTo>
                  <a:pt x="710" y="586"/>
                  <a:pt x="710" y="586"/>
                  <a:pt x="710" y="586"/>
                </a:cubicBezTo>
              </a:path>
            </a:pathLst>
          </a:cu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7027634" y="5283884"/>
            <a:ext cx="0" cy="288000"/>
          </a:xfrm>
          <a:prstGeom prst="lin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图片 77" descr="/Users/lixuejun/Desktop/截屏2023-01-06 11.52.23.png截屏2023-01-06 11.52.2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4830" y="3947160"/>
            <a:ext cx="1821815" cy="792480"/>
          </a:xfrm>
          <a:custGeom>
            <a:avLst/>
            <a:gdLst>
              <a:gd name="connsiteX0" fmla="*/ 178473 w 1821598"/>
              <a:gd name="connsiteY0" fmla="*/ 28064 h 792791"/>
              <a:gd name="connsiteX1" fmla="*/ 174031 w 1821598"/>
              <a:gd name="connsiteY1" fmla="*/ 47097 h 792791"/>
              <a:gd name="connsiteX2" fmla="*/ 174031 w 1821598"/>
              <a:gd name="connsiteY2" fmla="*/ 47097 h 792791"/>
              <a:gd name="connsiteX3" fmla="*/ 240132 w 1821598"/>
              <a:gd name="connsiteY3" fmla="*/ 0 h 792791"/>
              <a:gd name="connsiteX4" fmla="*/ 1727611 w 1821598"/>
              <a:gd name="connsiteY4" fmla="*/ 0 h 792791"/>
              <a:gd name="connsiteX5" fmla="*/ 1750446 w 1821598"/>
              <a:gd name="connsiteY5" fmla="*/ 4611 h 792791"/>
              <a:gd name="connsiteX6" fmla="*/ 1801953 w 1821598"/>
              <a:gd name="connsiteY6" fmla="*/ 82322 h 792791"/>
              <a:gd name="connsiteX7" fmla="*/ 1799174 w 1821598"/>
              <a:gd name="connsiteY7" fmla="*/ 96086 h 792791"/>
              <a:gd name="connsiteX8" fmla="*/ 1821598 w 1821598"/>
              <a:gd name="connsiteY8" fmla="*/ 4 h 792791"/>
              <a:gd name="connsiteX9" fmla="*/ 1821598 w 1821598"/>
              <a:gd name="connsiteY9" fmla="*/ 4 h 792791"/>
              <a:gd name="connsiteX10" fmla="*/ 1642339 w 1821598"/>
              <a:gd name="connsiteY10" fmla="*/ 768096 h 792791"/>
              <a:gd name="connsiteX11" fmla="*/ 1647277 w 1821598"/>
              <a:gd name="connsiteY11" fmla="*/ 746935 h 792791"/>
              <a:gd name="connsiteX12" fmla="*/ 1631656 w 1821598"/>
              <a:gd name="connsiteY12" fmla="*/ 770109 h 792791"/>
              <a:gd name="connsiteX13" fmla="*/ 1604849 w 1821598"/>
              <a:gd name="connsiteY13" fmla="*/ 788183 h 792791"/>
              <a:gd name="connsiteX14" fmla="*/ 1582025 w 1821598"/>
              <a:gd name="connsiteY14" fmla="*/ 792791 h 792791"/>
              <a:gd name="connsiteX15" fmla="*/ 94356 w 1821598"/>
              <a:gd name="connsiteY15" fmla="*/ 792791 h 792791"/>
              <a:gd name="connsiteX16" fmla="*/ 71531 w 1821598"/>
              <a:gd name="connsiteY16" fmla="*/ 788183 h 792791"/>
              <a:gd name="connsiteX17" fmla="*/ 20024 w 1821598"/>
              <a:gd name="connsiteY17" fmla="*/ 710471 h 792791"/>
              <a:gd name="connsiteX18" fmla="*/ 25229 w 1821598"/>
              <a:gd name="connsiteY18" fmla="*/ 684693 h 792791"/>
              <a:gd name="connsiteX19" fmla="*/ 0 w 1821598"/>
              <a:gd name="connsiteY19" fmla="*/ 792791 h 792791"/>
              <a:gd name="connsiteX20" fmla="*/ 0 w 1821598"/>
              <a:gd name="connsiteY20" fmla="*/ 792791 h 792791"/>
              <a:gd name="connsiteX21" fmla="*/ 174031 w 1821598"/>
              <a:gd name="connsiteY21" fmla="*/ 47097 h 792791"/>
              <a:gd name="connsiteX22" fmla="*/ 190488 w 1821598"/>
              <a:gd name="connsiteY22" fmla="*/ 22685 h 792791"/>
              <a:gd name="connsiteX23" fmla="*/ 217295 w 1821598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8" h="792791">
                <a:moveTo>
                  <a:pt x="178473" y="28064"/>
                </a:moveTo>
                <a:lnTo>
                  <a:pt x="174031" y="47097"/>
                </a:lnTo>
                <a:lnTo>
                  <a:pt x="174031" y="47097"/>
                </a:lnTo>
                <a:close/>
                <a:moveTo>
                  <a:pt x="240132" y="0"/>
                </a:moveTo>
                <a:lnTo>
                  <a:pt x="1727611" y="0"/>
                </a:lnTo>
                <a:lnTo>
                  <a:pt x="1750446" y="4611"/>
                </a:lnTo>
                <a:cubicBezTo>
                  <a:pt x="1780715" y="17415"/>
                  <a:pt x="1801953" y="47388"/>
                  <a:pt x="1801953" y="82322"/>
                </a:cubicBezTo>
                <a:lnTo>
                  <a:pt x="1799174" y="96086"/>
                </a:lnTo>
                <a:lnTo>
                  <a:pt x="1821598" y="4"/>
                </a:lnTo>
                <a:lnTo>
                  <a:pt x="1821598" y="4"/>
                </a:lnTo>
                <a:lnTo>
                  <a:pt x="1642339" y="768096"/>
                </a:lnTo>
                <a:lnTo>
                  <a:pt x="1647277" y="746935"/>
                </a:lnTo>
                <a:lnTo>
                  <a:pt x="1631656" y="770109"/>
                </a:lnTo>
                <a:cubicBezTo>
                  <a:pt x="1624025" y="777739"/>
                  <a:pt x="1614939" y="783915"/>
                  <a:pt x="1604849" y="788183"/>
                </a:cubicBezTo>
                <a:lnTo>
                  <a:pt x="1582025" y="792791"/>
                </a:lnTo>
                <a:lnTo>
                  <a:pt x="94356" y="792791"/>
                </a:lnTo>
                <a:lnTo>
                  <a:pt x="71531" y="788183"/>
                </a:lnTo>
                <a:cubicBezTo>
                  <a:pt x="41263" y="775380"/>
                  <a:pt x="20024" y="745406"/>
                  <a:pt x="20024" y="710471"/>
                </a:cubicBezTo>
                <a:lnTo>
                  <a:pt x="25229" y="684693"/>
                </a:lnTo>
                <a:lnTo>
                  <a:pt x="0" y="792791"/>
                </a:lnTo>
                <a:lnTo>
                  <a:pt x="0" y="792791"/>
                </a:lnTo>
                <a:lnTo>
                  <a:pt x="174031" y="47097"/>
                </a:lnTo>
                <a:lnTo>
                  <a:pt x="190488" y="22685"/>
                </a:lnTo>
                <a:cubicBezTo>
                  <a:pt x="198119" y="15055"/>
                  <a:pt x="207205" y="8879"/>
                  <a:pt x="217295" y="4611"/>
                </a:cubicBezTo>
                <a:close/>
              </a:path>
            </a:pathLst>
          </a:custGeom>
        </p:spPr>
      </p:pic>
      <p:pic>
        <p:nvPicPr>
          <p:cNvPr id="74" name="图片 73" descr="/Users/lixuejun/Desktop/截屏2023-01-06 11.50.31.png截屏2023-01-06 11.50.3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454640" y="2115820"/>
            <a:ext cx="1627505" cy="792480"/>
          </a:xfrm>
          <a:custGeom>
            <a:avLst/>
            <a:gdLst>
              <a:gd name="connsiteX0" fmla="*/ 178474 w 1821599"/>
              <a:gd name="connsiteY0" fmla="*/ 28064 h 792792"/>
              <a:gd name="connsiteX1" fmla="*/ 174032 w 1821599"/>
              <a:gd name="connsiteY1" fmla="*/ 47097 h 792792"/>
              <a:gd name="connsiteX2" fmla="*/ 174032 w 1821599"/>
              <a:gd name="connsiteY2" fmla="*/ 47097 h 792792"/>
              <a:gd name="connsiteX3" fmla="*/ 240133 w 1821599"/>
              <a:gd name="connsiteY3" fmla="*/ 0 h 792792"/>
              <a:gd name="connsiteX4" fmla="*/ 1727612 w 1821599"/>
              <a:gd name="connsiteY4" fmla="*/ 0 h 792792"/>
              <a:gd name="connsiteX5" fmla="*/ 1750447 w 1821599"/>
              <a:gd name="connsiteY5" fmla="*/ 4611 h 792792"/>
              <a:gd name="connsiteX6" fmla="*/ 1801954 w 1821599"/>
              <a:gd name="connsiteY6" fmla="*/ 82322 h 792792"/>
              <a:gd name="connsiteX7" fmla="*/ 1799175 w 1821599"/>
              <a:gd name="connsiteY7" fmla="*/ 96086 h 792792"/>
              <a:gd name="connsiteX8" fmla="*/ 1821599 w 1821599"/>
              <a:gd name="connsiteY8" fmla="*/ 4 h 792792"/>
              <a:gd name="connsiteX9" fmla="*/ 1821599 w 1821599"/>
              <a:gd name="connsiteY9" fmla="*/ 4 h 792792"/>
              <a:gd name="connsiteX10" fmla="*/ 1642340 w 1821599"/>
              <a:gd name="connsiteY10" fmla="*/ 768096 h 792792"/>
              <a:gd name="connsiteX11" fmla="*/ 1647278 w 1821599"/>
              <a:gd name="connsiteY11" fmla="*/ 746935 h 792792"/>
              <a:gd name="connsiteX12" fmla="*/ 1631657 w 1821599"/>
              <a:gd name="connsiteY12" fmla="*/ 770109 h 792792"/>
              <a:gd name="connsiteX13" fmla="*/ 1604850 w 1821599"/>
              <a:gd name="connsiteY13" fmla="*/ 788183 h 792792"/>
              <a:gd name="connsiteX14" fmla="*/ 1582021 w 1821599"/>
              <a:gd name="connsiteY14" fmla="*/ 792792 h 792792"/>
              <a:gd name="connsiteX15" fmla="*/ 94362 w 1821599"/>
              <a:gd name="connsiteY15" fmla="*/ 792792 h 792792"/>
              <a:gd name="connsiteX16" fmla="*/ 71531 w 1821599"/>
              <a:gd name="connsiteY16" fmla="*/ 788183 h 792792"/>
              <a:gd name="connsiteX17" fmla="*/ 20025 w 1821599"/>
              <a:gd name="connsiteY17" fmla="*/ 710471 h 792792"/>
              <a:gd name="connsiteX18" fmla="*/ 25230 w 1821599"/>
              <a:gd name="connsiteY18" fmla="*/ 684692 h 792792"/>
              <a:gd name="connsiteX19" fmla="*/ 0 w 1821599"/>
              <a:gd name="connsiteY19" fmla="*/ 792792 h 792792"/>
              <a:gd name="connsiteX20" fmla="*/ 174032 w 1821599"/>
              <a:gd name="connsiteY20" fmla="*/ 47097 h 792792"/>
              <a:gd name="connsiteX21" fmla="*/ 190489 w 1821599"/>
              <a:gd name="connsiteY21" fmla="*/ 22685 h 792792"/>
              <a:gd name="connsiteX22" fmla="*/ 217296 w 1821599"/>
              <a:gd name="connsiteY22" fmla="*/ 4611 h 79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1599" h="792792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1" y="792792"/>
                </a:lnTo>
                <a:lnTo>
                  <a:pt x="94362" y="792792"/>
                </a:lnTo>
                <a:lnTo>
                  <a:pt x="71531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2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7" b="17521"/>
          <a:stretch>
            <a:fillRect/>
          </a:stretch>
        </p:blipFill>
        <p:spPr>
          <a:xfrm>
            <a:off x="10145841" y="3031359"/>
            <a:ext cx="1821599" cy="792791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2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" b="26924"/>
          <a:stretch>
            <a:fillRect/>
          </a:stretch>
        </p:blipFill>
        <p:spPr>
          <a:xfrm>
            <a:off x="6418724" y="3946929"/>
            <a:ext cx="1821599" cy="792792"/>
          </a:xfrm>
          <a:custGeom>
            <a:avLst/>
            <a:gdLst>
              <a:gd name="connsiteX0" fmla="*/ 178474 w 1821599"/>
              <a:gd name="connsiteY0" fmla="*/ 28064 h 792792"/>
              <a:gd name="connsiteX1" fmla="*/ 174032 w 1821599"/>
              <a:gd name="connsiteY1" fmla="*/ 47097 h 792792"/>
              <a:gd name="connsiteX2" fmla="*/ 174032 w 1821599"/>
              <a:gd name="connsiteY2" fmla="*/ 47097 h 792792"/>
              <a:gd name="connsiteX3" fmla="*/ 240133 w 1821599"/>
              <a:gd name="connsiteY3" fmla="*/ 0 h 792792"/>
              <a:gd name="connsiteX4" fmla="*/ 1727612 w 1821599"/>
              <a:gd name="connsiteY4" fmla="*/ 0 h 792792"/>
              <a:gd name="connsiteX5" fmla="*/ 1750447 w 1821599"/>
              <a:gd name="connsiteY5" fmla="*/ 4611 h 792792"/>
              <a:gd name="connsiteX6" fmla="*/ 1801954 w 1821599"/>
              <a:gd name="connsiteY6" fmla="*/ 82322 h 792792"/>
              <a:gd name="connsiteX7" fmla="*/ 1799175 w 1821599"/>
              <a:gd name="connsiteY7" fmla="*/ 96086 h 792792"/>
              <a:gd name="connsiteX8" fmla="*/ 1821599 w 1821599"/>
              <a:gd name="connsiteY8" fmla="*/ 4 h 792792"/>
              <a:gd name="connsiteX9" fmla="*/ 1821599 w 1821599"/>
              <a:gd name="connsiteY9" fmla="*/ 4 h 792792"/>
              <a:gd name="connsiteX10" fmla="*/ 1642340 w 1821599"/>
              <a:gd name="connsiteY10" fmla="*/ 768096 h 792792"/>
              <a:gd name="connsiteX11" fmla="*/ 1647278 w 1821599"/>
              <a:gd name="connsiteY11" fmla="*/ 746935 h 792792"/>
              <a:gd name="connsiteX12" fmla="*/ 1631657 w 1821599"/>
              <a:gd name="connsiteY12" fmla="*/ 770109 h 792792"/>
              <a:gd name="connsiteX13" fmla="*/ 1604850 w 1821599"/>
              <a:gd name="connsiteY13" fmla="*/ 788183 h 792792"/>
              <a:gd name="connsiteX14" fmla="*/ 1582021 w 1821599"/>
              <a:gd name="connsiteY14" fmla="*/ 792792 h 792792"/>
              <a:gd name="connsiteX15" fmla="*/ 94362 w 1821599"/>
              <a:gd name="connsiteY15" fmla="*/ 792792 h 792792"/>
              <a:gd name="connsiteX16" fmla="*/ 71532 w 1821599"/>
              <a:gd name="connsiteY16" fmla="*/ 788183 h 792792"/>
              <a:gd name="connsiteX17" fmla="*/ 20025 w 1821599"/>
              <a:gd name="connsiteY17" fmla="*/ 710471 h 792792"/>
              <a:gd name="connsiteX18" fmla="*/ 25230 w 1821599"/>
              <a:gd name="connsiteY18" fmla="*/ 684693 h 792792"/>
              <a:gd name="connsiteX19" fmla="*/ 0 w 1821599"/>
              <a:gd name="connsiteY19" fmla="*/ 792792 h 792792"/>
              <a:gd name="connsiteX20" fmla="*/ 174032 w 1821599"/>
              <a:gd name="connsiteY20" fmla="*/ 47097 h 792792"/>
              <a:gd name="connsiteX21" fmla="*/ 190489 w 1821599"/>
              <a:gd name="connsiteY21" fmla="*/ 22685 h 792792"/>
              <a:gd name="connsiteX22" fmla="*/ 217296 w 1821599"/>
              <a:gd name="connsiteY22" fmla="*/ 4611 h 79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1599" h="792792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7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1" y="792792"/>
                </a:lnTo>
                <a:lnTo>
                  <a:pt x="94362" y="792792"/>
                </a:lnTo>
                <a:lnTo>
                  <a:pt x="71532" y="788183"/>
                </a:lnTo>
                <a:cubicBezTo>
                  <a:pt x="41264" y="775380"/>
                  <a:pt x="20025" y="745406"/>
                  <a:pt x="20025" y="710471"/>
                </a:cubicBezTo>
                <a:lnTo>
                  <a:pt x="25230" y="684693"/>
                </a:lnTo>
                <a:lnTo>
                  <a:pt x="0" y="792792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7" b="21433"/>
          <a:stretch>
            <a:fillRect/>
          </a:stretch>
        </p:blipFill>
        <p:spPr>
          <a:xfrm>
            <a:off x="8392283" y="3031359"/>
            <a:ext cx="1821599" cy="792791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2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7" name="图片 76" descr="/Users/lixuejun/Desktop/截屏2023-01-06 11.53.23.png截屏2023-01-06 11.53.23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946640" y="3947160"/>
            <a:ext cx="1822450" cy="792480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3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3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167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1642" y="604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28642" y="731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5642" y="858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6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45" grpId="0" bldLvl="0" animBg="1"/>
      <p:bldP spid="49" grpId="0"/>
      <p:bldP spid="53" grpId="0"/>
      <p:bldP spid="54" grpId="0" animBg="1"/>
      <p:bldP spid="56" grpId="0"/>
      <p:bldP spid="57" grpId="0" animBg="1"/>
      <p:bldP spid="5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60095" y="1394460"/>
            <a:ext cx="9348469" cy="1448436"/>
            <a:chOff x="694301" y="2180894"/>
            <a:chExt cx="4829295" cy="1448593"/>
          </a:xfrm>
        </p:grpSpPr>
        <p:sp>
          <p:nvSpPr>
            <p:cNvPr id="77" name="Freeform 465"/>
            <p:cNvSpPr>
              <a:spLocks noEditPoints="1"/>
            </p:cNvSpPr>
            <p:nvPr/>
          </p:nvSpPr>
          <p:spPr bwMode="auto">
            <a:xfrm>
              <a:off x="3423292" y="2603242"/>
              <a:ext cx="252825" cy="308133"/>
            </a:xfrm>
            <a:custGeom>
              <a:avLst/>
              <a:gdLst>
                <a:gd name="T0" fmla="*/ 128 w 144"/>
                <a:gd name="T1" fmla="*/ 0 h 176"/>
                <a:gd name="T2" fmla="*/ 16 w 144"/>
                <a:gd name="T3" fmla="*/ 0 h 176"/>
                <a:gd name="T4" fmla="*/ 0 w 144"/>
                <a:gd name="T5" fmla="*/ 16 h 176"/>
                <a:gd name="T6" fmla="*/ 0 w 144"/>
                <a:gd name="T7" fmla="*/ 160 h 176"/>
                <a:gd name="T8" fmla="*/ 16 w 144"/>
                <a:gd name="T9" fmla="*/ 176 h 176"/>
                <a:gd name="T10" fmla="*/ 128 w 144"/>
                <a:gd name="T11" fmla="*/ 176 h 176"/>
                <a:gd name="T12" fmla="*/ 144 w 144"/>
                <a:gd name="T13" fmla="*/ 160 h 176"/>
                <a:gd name="T14" fmla="*/ 144 w 144"/>
                <a:gd name="T15" fmla="*/ 16 h 176"/>
                <a:gd name="T16" fmla="*/ 128 w 144"/>
                <a:gd name="T17" fmla="*/ 0 h 176"/>
                <a:gd name="T18" fmla="*/ 96 w 144"/>
                <a:gd name="T19" fmla="*/ 8 h 176"/>
                <a:gd name="T20" fmla="*/ 112 w 144"/>
                <a:gd name="T21" fmla="*/ 8 h 176"/>
                <a:gd name="T22" fmla="*/ 112 w 144"/>
                <a:gd name="T23" fmla="*/ 36 h 176"/>
                <a:gd name="T24" fmla="*/ 104 w 144"/>
                <a:gd name="T25" fmla="*/ 28 h 176"/>
                <a:gd name="T26" fmla="*/ 96 w 144"/>
                <a:gd name="T27" fmla="*/ 36 h 176"/>
                <a:gd name="T28" fmla="*/ 96 w 144"/>
                <a:gd name="T29" fmla="*/ 8 h 176"/>
                <a:gd name="T30" fmla="*/ 32 w 144"/>
                <a:gd name="T31" fmla="*/ 168 h 176"/>
                <a:gd name="T32" fmla="*/ 16 w 144"/>
                <a:gd name="T33" fmla="*/ 168 h 176"/>
                <a:gd name="T34" fmla="*/ 8 w 144"/>
                <a:gd name="T35" fmla="*/ 160 h 176"/>
                <a:gd name="T36" fmla="*/ 8 w 144"/>
                <a:gd name="T37" fmla="*/ 16 h 176"/>
                <a:gd name="T38" fmla="*/ 16 w 144"/>
                <a:gd name="T39" fmla="*/ 8 h 176"/>
                <a:gd name="T40" fmla="*/ 32 w 144"/>
                <a:gd name="T41" fmla="*/ 8 h 176"/>
                <a:gd name="T42" fmla="*/ 32 w 144"/>
                <a:gd name="T43" fmla="*/ 168 h 176"/>
                <a:gd name="T44" fmla="*/ 136 w 144"/>
                <a:gd name="T45" fmla="*/ 160 h 176"/>
                <a:gd name="T46" fmla="*/ 128 w 144"/>
                <a:gd name="T47" fmla="*/ 168 h 176"/>
                <a:gd name="T48" fmla="*/ 40 w 144"/>
                <a:gd name="T49" fmla="*/ 168 h 176"/>
                <a:gd name="T50" fmla="*/ 40 w 144"/>
                <a:gd name="T51" fmla="*/ 8 h 176"/>
                <a:gd name="T52" fmla="*/ 88 w 144"/>
                <a:gd name="T53" fmla="*/ 8 h 176"/>
                <a:gd name="T54" fmla="*/ 88 w 144"/>
                <a:gd name="T55" fmla="*/ 56 h 176"/>
                <a:gd name="T56" fmla="*/ 104 w 144"/>
                <a:gd name="T57" fmla="*/ 40 h 176"/>
                <a:gd name="T58" fmla="*/ 120 w 144"/>
                <a:gd name="T59" fmla="*/ 56 h 176"/>
                <a:gd name="T60" fmla="*/ 120 w 144"/>
                <a:gd name="T61" fmla="*/ 8 h 176"/>
                <a:gd name="T62" fmla="*/ 128 w 144"/>
                <a:gd name="T63" fmla="*/ 8 h 176"/>
                <a:gd name="T64" fmla="*/ 136 w 144"/>
                <a:gd name="T65" fmla="*/ 16 h 176"/>
                <a:gd name="T66" fmla="*/ 136 w 144"/>
                <a:gd name="T67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96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6"/>
                    <a:pt x="96" y="36"/>
                    <a:pt x="96" y="36"/>
                  </a:cubicBezTo>
                  <a:lnTo>
                    <a:pt x="96" y="8"/>
                  </a:lnTo>
                  <a:close/>
                  <a:moveTo>
                    <a:pt x="32" y="168"/>
                  </a:move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68"/>
                  </a:lnTo>
                  <a:close/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lnTo>
                    <a:pt x="136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94301" y="2180894"/>
              <a:ext cx="4829295" cy="1448593"/>
              <a:chOff x="3250524" y="-1747843"/>
              <a:chExt cx="4829295" cy="1448593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3250525" y="-1747843"/>
                <a:ext cx="2400707" cy="39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000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强大的富文本编辑器</a:t>
                </a:r>
                <a:endParaRPr lang="zh-CN" altLang="en-US" sz="2000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250524" y="-1228991"/>
                <a:ext cx="4829295" cy="929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sz="14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 默认提供了富文本编辑器，它能够很好地支持图片插入、表格、任务列表等。不过考虑到部分用户对 Markdown 有较强的需求，我们将在后续版本中提供对 Markdown 格式编辑的支持。除此之外，你也可以通过安装插件的方式使用你最喜欢的编辑器。</a:t>
                </a:r>
                <a:endParaRPr sz="14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" y="2124710"/>
            <a:ext cx="9000000" cy="4965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019550"/>
            <a:ext cx="12192000" cy="28384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900" y="2374244"/>
            <a:ext cx="11506200" cy="327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646000" y="1123950"/>
            <a:ext cx="900000" cy="0"/>
          </a:xfrm>
          <a:prstGeom prst="line">
            <a:avLst/>
          </a:prstGeom>
          <a:ln w="28575">
            <a:solidFill>
              <a:srgbClr val="009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521221" y="94649"/>
            <a:ext cx="317132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03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630" y="3263091"/>
            <a:ext cx="11506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spc="40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06795" y="4752056"/>
            <a:ext cx="10800000" cy="0"/>
          </a:xfrm>
          <a:prstGeom prst="line">
            <a:avLst/>
          </a:prstGeom>
          <a:noFill/>
          <a:ln w="1905">
            <a:solidFill>
              <a:srgbClr val="009B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5792354" y="1543933"/>
            <a:ext cx="607291" cy="415313"/>
          </a:xfrm>
          <a:custGeom>
            <a:avLst/>
            <a:gdLst>
              <a:gd name="T0" fmla="*/ 740 w 800"/>
              <a:gd name="T1" fmla="*/ 50 h 547"/>
              <a:gd name="T2" fmla="*/ 800 w 800"/>
              <a:gd name="T3" fmla="*/ 547 h 547"/>
              <a:gd name="T4" fmla="*/ 700 w 800"/>
              <a:gd name="T5" fmla="*/ 525 h 547"/>
              <a:gd name="T6" fmla="*/ 546 w 800"/>
              <a:gd name="T7" fmla="*/ 489 h 547"/>
              <a:gd name="T8" fmla="*/ 400 w 800"/>
              <a:gd name="T9" fmla="*/ 547 h 547"/>
              <a:gd name="T10" fmla="*/ 254 w 800"/>
              <a:gd name="T11" fmla="*/ 489 h 547"/>
              <a:gd name="T12" fmla="*/ 100 w 800"/>
              <a:gd name="T13" fmla="*/ 525 h 547"/>
              <a:gd name="T14" fmla="*/ 2 w 800"/>
              <a:gd name="T15" fmla="*/ 547 h 547"/>
              <a:gd name="T16" fmla="*/ 0 w 800"/>
              <a:gd name="T17" fmla="*/ 547 h 547"/>
              <a:gd name="T18" fmla="*/ 61 w 800"/>
              <a:gd name="T19" fmla="*/ 50 h 547"/>
              <a:gd name="T20" fmla="*/ 249 w 800"/>
              <a:gd name="T21" fmla="*/ 0 h 547"/>
              <a:gd name="T22" fmla="*/ 400 w 800"/>
              <a:gd name="T23" fmla="*/ 42 h 547"/>
              <a:gd name="T24" fmla="*/ 551 w 800"/>
              <a:gd name="T25" fmla="*/ 0 h 547"/>
              <a:gd name="T26" fmla="*/ 740 w 800"/>
              <a:gd name="T27" fmla="*/ 50 h 547"/>
              <a:gd name="T28" fmla="*/ 546 w 800"/>
              <a:gd name="T29" fmla="*/ 436 h 547"/>
              <a:gd name="T30" fmla="*/ 738 w 800"/>
              <a:gd name="T31" fmla="*/ 483 h 547"/>
              <a:gd name="T32" fmla="*/ 690 w 800"/>
              <a:gd name="T33" fmla="*/ 84 h 547"/>
              <a:gd name="T34" fmla="*/ 546 w 800"/>
              <a:gd name="T35" fmla="*/ 54 h 547"/>
              <a:gd name="T36" fmla="*/ 400 w 800"/>
              <a:gd name="T37" fmla="*/ 109 h 547"/>
              <a:gd name="T38" fmla="*/ 254 w 800"/>
              <a:gd name="T39" fmla="*/ 54 h 547"/>
              <a:gd name="T40" fmla="*/ 110 w 800"/>
              <a:gd name="T41" fmla="*/ 84 h 547"/>
              <a:gd name="T42" fmla="*/ 62 w 800"/>
              <a:gd name="T43" fmla="*/ 483 h 547"/>
              <a:gd name="T44" fmla="*/ 254 w 800"/>
              <a:gd name="T45" fmla="*/ 436 h 547"/>
              <a:gd name="T46" fmla="*/ 400 w 800"/>
              <a:gd name="T47" fmla="*/ 478 h 547"/>
              <a:gd name="T48" fmla="*/ 546 w 800"/>
              <a:gd name="T49" fmla="*/ 436 h 547"/>
              <a:gd name="T50" fmla="*/ 562 w 800"/>
              <a:gd name="T51" fmla="*/ 422 h 547"/>
              <a:gd name="T52" fmla="*/ 540 w 800"/>
              <a:gd name="T53" fmla="*/ 68 h 547"/>
              <a:gd name="T54" fmla="*/ 400 w 800"/>
              <a:gd name="T55" fmla="*/ 129 h 547"/>
              <a:gd name="T56" fmla="*/ 254 w 800"/>
              <a:gd name="T57" fmla="*/ 68 h 547"/>
              <a:gd name="T58" fmla="*/ 123 w 800"/>
              <a:gd name="T59" fmla="*/ 94 h 547"/>
              <a:gd name="T60" fmla="*/ 78 w 800"/>
              <a:gd name="T61" fmla="*/ 461 h 547"/>
              <a:gd name="T62" fmla="*/ 254 w 800"/>
              <a:gd name="T63" fmla="*/ 422 h 547"/>
              <a:gd name="T64" fmla="*/ 400 w 800"/>
              <a:gd name="T65" fmla="*/ 462 h 547"/>
              <a:gd name="T66" fmla="*/ 546 w 800"/>
              <a:gd name="T67" fmla="*/ 422 h 547"/>
              <a:gd name="T68" fmla="*/ 562 w 800"/>
              <a:gd name="T69" fmla="*/ 422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0" h="547">
                <a:moveTo>
                  <a:pt x="740" y="50"/>
                </a:moveTo>
                <a:cubicBezTo>
                  <a:pt x="800" y="547"/>
                  <a:pt x="800" y="547"/>
                  <a:pt x="800" y="547"/>
                </a:cubicBezTo>
                <a:cubicBezTo>
                  <a:pt x="764" y="547"/>
                  <a:pt x="733" y="540"/>
                  <a:pt x="700" y="525"/>
                </a:cubicBezTo>
                <a:cubicBezTo>
                  <a:pt x="651" y="503"/>
                  <a:pt x="600" y="489"/>
                  <a:pt x="546" y="489"/>
                </a:cubicBezTo>
                <a:cubicBezTo>
                  <a:pt x="491" y="489"/>
                  <a:pt x="440" y="508"/>
                  <a:pt x="400" y="547"/>
                </a:cubicBezTo>
                <a:cubicBezTo>
                  <a:pt x="361" y="508"/>
                  <a:pt x="309" y="489"/>
                  <a:pt x="254" y="489"/>
                </a:cubicBezTo>
                <a:cubicBezTo>
                  <a:pt x="200" y="489"/>
                  <a:pt x="149" y="503"/>
                  <a:pt x="100" y="525"/>
                </a:cubicBezTo>
                <a:cubicBezTo>
                  <a:pt x="69" y="539"/>
                  <a:pt x="37" y="547"/>
                  <a:pt x="2" y="547"/>
                </a:cubicBezTo>
                <a:cubicBezTo>
                  <a:pt x="0" y="547"/>
                  <a:pt x="0" y="547"/>
                  <a:pt x="0" y="547"/>
                </a:cubicBezTo>
                <a:cubicBezTo>
                  <a:pt x="61" y="50"/>
                  <a:pt x="61" y="50"/>
                  <a:pt x="61" y="50"/>
                </a:cubicBezTo>
                <a:cubicBezTo>
                  <a:pt x="118" y="18"/>
                  <a:pt x="183" y="1"/>
                  <a:pt x="249" y="0"/>
                </a:cubicBezTo>
                <a:cubicBezTo>
                  <a:pt x="302" y="0"/>
                  <a:pt x="356" y="11"/>
                  <a:pt x="400" y="42"/>
                </a:cubicBezTo>
                <a:cubicBezTo>
                  <a:pt x="444" y="11"/>
                  <a:pt x="499" y="0"/>
                  <a:pt x="551" y="0"/>
                </a:cubicBezTo>
                <a:cubicBezTo>
                  <a:pt x="616" y="0"/>
                  <a:pt x="684" y="18"/>
                  <a:pt x="740" y="50"/>
                </a:cubicBezTo>
                <a:close/>
                <a:moveTo>
                  <a:pt x="546" y="436"/>
                </a:moveTo>
                <a:cubicBezTo>
                  <a:pt x="620" y="436"/>
                  <a:pt x="671" y="456"/>
                  <a:pt x="738" y="483"/>
                </a:cubicBezTo>
                <a:cubicBezTo>
                  <a:pt x="690" y="84"/>
                  <a:pt x="690" y="84"/>
                  <a:pt x="690" y="84"/>
                </a:cubicBezTo>
                <a:cubicBezTo>
                  <a:pt x="646" y="65"/>
                  <a:pt x="594" y="54"/>
                  <a:pt x="546" y="54"/>
                </a:cubicBezTo>
                <a:cubicBezTo>
                  <a:pt x="492" y="54"/>
                  <a:pt x="440" y="71"/>
                  <a:pt x="400" y="109"/>
                </a:cubicBezTo>
                <a:cubicBezTo>
                  <a:pt x="360" y="71"/>
                  <a:pt x="309" y="54"/>
                  <a:pt x="254" y="54"/>
                </a:cubicBezTo>
                <a:cubicBezTo>
                  <a:pt x="206" y="54"/>
                  <a:pt x="154" y="65"/>
                  <a:pt x="110" y="84"/>
                </a:cubicBezTo>
                <a:cubicBezTo>
                  <a:pt x="62" y="483"/>
                  <a:pt x="62" y="483"/>
                  <a:pt x="62" y="483"/>
                </a:cubicBezTo>
                <a:cubicBezTo>
                  <a:pt x="129" y="456"/>
                  <a:pt x="180" y="436"/>
                  <a:pt x="254" y="436"/>
                </a:cubicBezTo>
                <a:cubicBezTo>
                  <a:pt x="308" y="436"/>
                  <a:pt x="355" y="449"/>
                  <a:pt x="400" y="478"/>
                </a:cubicBezTo>
                <a:cubicBezTo>
                  <a:pt x="445" y="449"/>
                  <a:pt x="493" y="436"/>
                  <a:pt x="546" y="436"/>
                </a:cubicBezTo>
                <a:close/>
                <a:moveTo>
                  <a:pt x="562" y="422"/>
                </a:moveTo>
                <a:cubicBezTo>
                  <a:pt x="540" y="68"/>
                  <a:pt x="540" y="68"/>
                  <a:pt x="540" y="68"/>
                </a:cubicBezTo>
                <a:cubicBezTo>
                  <a:pt x="484" y="69"/>
                  <a:pt x="440" y="88"/>
                  <a:pt x="400" y="129"/>
                </a:cubicBezTo>
                <a:cubicBezTo>
                  <a:pt x="359" y="87"/>
                  <a:pt x="313" y="68"/>
                  <a:pt x="254" y="68"/>
                </a:cubicBezTo>
                <a:cubicBezTo>
                  <a:pt x="210" y="68"/>
                  <a:pt x="163" y="77"/>
                  <a:pt x="123" y="94"/>
                </a:cubicBezTo>
                <a:cubicBezTo>
                  <a:pt x="78" y="461"/>
                  <a:pt x="78" y="461"/>
                  <a:pt x="78" y="461"/>
                </a:cubicBezTo>
                <a:cubicBezTo>
                  <a:pt x="137" y="437"/>
                  <a:pt x="189" y="422"/>
                  <a:pt x="254" y="422"/>
                </a:cubicBezTo>
                <a:cubicBezTo>
                  <a:pt x="306" y="422"/>
                  <a:pt x="356" y="435"/>
                  <a:pt x="400" y="462"/>
                </a:cubicBezTo>
                <a:cubicBezTo>
                  <a:pt x="444" y="435"/>
                  <a:pt x="495" y="421"/>
                  <a:pt x="546" y="422"/>
                </a:cubicBezTo>
                <a:lnTo>
                  <a:pt x="562" y="4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95" y="6232525"/>
            <a:ext cx="720000" cy="295200"/>
          </a:xfrm>
          <a:prstGeom prst="rect">
            <a:avLst/>
          </a:prstGeom>
        </p:spPr>
      </p:pic>
      <p:pic>
        <p:nvPicPr>
          <p:cNvPr id="8" name="图片 7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" name="组合 8"/>
          <p:cNvGrpSpPr/>
          <p:nvPr/>
        </p:nvGrpSpPr>
        <p:grpSpPr>
          <a:xfrm>
            <a:off x="1830997" y="1732549"/>
            <a:ext cx="3891587" cy="1942084"/>
            <a:chOff x="1728282" y="2057398"/>
            <a:chExt cx="3968710" cy="1979962"/>
          </a:xfrm>
        </p:grpSpPr>
        <p:grpSp>
          <p:nvGrpSpPr>
            <p:cNvPr id="11" name="组合 9"/>
            <p:cNvGrpSpPr/>
            <p:nvPr/>
          </p:nvGrpSpPr>
          <p:grpSpPr>
            <a:xfrm>
              <a:off x="1728282" y="2057398"/>
              <a:ext cx="3968710" cy="1979962"/>
              <a:chOff x="1728282" y="2057398"/>
              <a:chExt cx="3968710" cy="1979962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1728282" y="3144743"/>
                <a:ext cx="3968710" cy="892617"/>
              </a:xfrm>
              <a:custGeom>
                <a:avLst/>
                <a:gdLst>
                  <a:gd name="connsiteX0" fmla="*/ 3571103 w 3571103"/>
                  <a:gd name="connsiteY0" fmla="*/ 0 h 803190"/>
                  <a:gd name="connsiteX1" fmla="*/ 259492 w 3571103"/>
                  <a:gd name="connsiteY1" fmla="*/ 0 h 803190"/>
                  <a:gd name="connsiteX2" fmla="*/ 0 w 3571103"/>
                  <a:gd name="connsiteY2" fmla="*/ 420130 h 803190"/>
                  <a:gd name="connsiteX3" fmla="*/ 271849 w 3571103"/>
                  <a:gd name="connsiteY3" fmla="*/ 803190 h 803190"/>
                  <a:gd name="connsiteX4" fmla="*/ 2842054 w 3571103"/>
                  <a:gd name="connsiteY4" fmla="*/ 803190 h 803190"/>
                  <a:gd name="connsiteX5" fmla="*/ 3571103 w 3571103"/>
                  <a:gd name="connsiteY5" fmla="*/ 0 h 803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1103" h="803190">
                    <a:moveTo>
                      <a:pt x="3571103" y="0"/>
                    </a:moveTo>
                    <a:lnTo>
                      <a:pt x="259492" y="0"/>
                    </a:lnTo>
                    <a:lnTo>
                      <a:pt x="0" y="420130"/>
                    </a:lnTo>
                    <a:lnTo>
                      <a:pt x="271849" y="803190"/>
                    </a:lnTo>
                    <a:lnTo>
                      <a:pt x="2842054" y="803190"/>
                    </a:lnTo>
                    <a:lnTo>
                      <a:pt x="3571103" y="0"/>
                    </a:lnTo>
                    <a:close/>
                  </a:path>
                </a:pathLst>
              </a:custGeom>
              <a:solidFill>
                <a:srgbClr val="267C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五边形 14"/>
              <p:cNvSpPr/>
              <p:nvPr/>
            </p:nvSpPr>
            <p:spPr>
              <a:xfrm rot="16200000">
                <a:off x="4707012" y="2154762"/>
                <a:ext cx="1087344" cy="892616"/>
              </a:xfrm>
              <a:prstGeom prst="homePlate">
                <a:avLst>
                  <a:gd name="adj" fmla="val 31538"/>
                </a:avLst>
              </a:prstGeom>
              <a:solidFill>
                <a:srgbClr val="388BA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" name="Freeform 48"/>
            <p:cNvSpPr>
              <a:spLocks noEditPoints="1"/>
            </p:cNvSpPr>
            <p:nvPr/>
          </p:nvSpPr>
          <p:spPr bwMode="auto">
            <a:xfrm>
              <a:off x="5025633" y="2426673"/>
              <a:ext cx="450099" cy="430834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2020981" y="3390996"/>
              <a:ext cx="3086706" cy="32946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FCFCFC"/>
                  </a:solidFill>
                  <a:cs typeface="+mn-ea"/>
                  <a:sym typeface="+mn-lt"/>
                </a:rPr>
                <a:t>STEP     01</a:t>
              </a:r>
              <a:endParaRPr lang="en-US" altLang="zh-CN" sz="1500" b="1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4"/>
          <p:cNvGrpSpPr/>
          <p:nvPr/>
        </p:nvGrpSpPr>
        <p:grpSpPr>
          <a:xfrm>
            <a:off x="1830997" y="3905686"/>
            <a:ext cx="3891587" cy="1942083"/>
            <a:chOff x="1728281" y="4272919"/>
            <a:chExt cx="3968710" cy="1979961"/>
          </a:xfrm>
        </p:grpSpPr>
        <p:grpSp>
          <p:nvGrpSpPr>
            <p:cNvPr id="17" name="组合 15"/>
            <p:cNvGrpSpPr/>
            <p:nvPr/>
          </p:nvGrpSpPr>
          <p:grpSpPr>
            <a:xfrm>
              <a:off x="1728281" y="4272919"/>
              <a:ext cx="3968710" cy="1979961"/>
              <a:chOff x="1728281" y="4272919"/>
              <a:chExt cx="3968710" cy="1979961"/>
            </a:xfrm>
          </p:grpSpPr>
          <p:sp>
            <p:nvSpPr>
              <p:cNvPr id="20" name="任意多边形 19"/>
              <p:cNvSpPr/>
              <p:nvPr/>
            </p:nvSpPr>
            <p:spPr>
              <a:xfrm flipV="1">
                <a:off x="1728281" y="4272919"/>
                <a:ext cx="3968710" cy="892617"/>
              </a:xfrm>
              <a:custGeom>
                <a:avLst/>
                <a:gdLst>
                  <a:gd name="connsiteX0" fmla="*/ 3571103 w 3571103"/>
                  <a:gd name="connsiteY0" fmla="*/ 0 h 803190"/>
                  <a:gd name="connsiteX1" fmla="*/ 259492 w 3571103"/>
                  <a:gd name="connsiteY1" fmla="*/ 0 h 803190"/>
                  <a:gd name="connsiteX2" fmla="*/ 0 w 3571103"/>
                  <a:gd name="connsiteY2" fmla="*/ 420130 h 803190"/>
                  <a:gd name="connsiteX3" fmla="*/ 271849 w 3571103"/>
                  <a:gd name="connsiteY3" fmla="*/ 803190 h 803190"/>
                  <a:gd name="connsiteX4" fmla="*/ 2842054 w 3571103"/>
                  <a:gd name="connsiteY4" fmla="*/ 803190 h 803190"/>
                  <a:gd name="connsiteX5" fmla="*/ 3571103 w 3571103"/>
                  <a:gd name="connsiteY5" fmla="*/ 0 h 803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1103" h="803190">
                    <a:moveTo>
                      <a:pt x="3571103" y="0"/>
                    </a:moveTo>
                    <a:lnTo>
                      <a:pt x="259492" y="0"/>
                    </a:lnTo>
                    <a:lnTo>
                      <a:pt x="0" y="420130"/>
                    </a:lnTo>
                    <a:lnTo>
                      <a:pt x="271849" y="803190"/>
                    </a:lnTo>
                    <a:lnTo>
                      <a:pt x="2842054" y="803190"/>
                    </a:lnTo>
                    <a:lnTo>
                      <a:pt x="3571103" y="0"/>
                    </a:lnTo>
                    <a:close/>
                  </a:path>
                </a:pathLst>
              </a:custGeom>
              <a:solidFill>
                <a:srgbClr val="5BAA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五边形 20"/>
              <p:cNvSpPr/>
              <p:nvPr/>
            </p:nvSpPr>
            <p:spPr>
              <a:xfrm rot="5400000" flipV="1">
                <a:off x="4707011" y="5262900"/>
                <a:ext cx="1087344" cy="892616"/>
              </a:xfrm>
              <a:prstGeom prst="homePlate">
                <a:avLst>
                  <a:gd name="adj" fmla="val 31538"/>
                </a:avLst>
              </a:prstGeom>
              <a:solidFill>
                <a:srgbClr val="5BAAA4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4995592" y="5475422"/>
              <a:ext cx="510180" cy="406852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flipH="1">
              <a:off x="2020980" y="4545506"/>
              <a:ext cx="3086706" cy="32946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FCFCFC"/>
                  </a:solidFill>
                  <a:cs typeface="+mn-ea"/>
                  <a:sym typeface="+mn-lt"/>
                </a:rPr>
                <a:t>STEP     03</a:t>
              </a:r>
              <a:endParaRPr lang="en-US" altLang="zh-CN" sz="1500" b="1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0"/>
          <p:cNvGrpSpPr/>
          <p:nvPr/>
        </p:nvGrpSpPr>
        <p:grpSpPr>
          <a:xfrm>
            <a:off x="6467683" y="1732549"/>
            <a:ext cx="3891587" cy="1942084"/>
            <a:chOff x="6456858" y="2057398"/>
            <a:chExt cx="3968710" cy="1979962"/>
          </a:xfrm>
        </p:grpSpPr>
        <p:grpSp>
          <p:nvGrpSpPr>
            <p:cNvPr id="23" name="组合 25"/>
            <p:cNvGrpSpPr/>
            <p:nvPr/>
          </p:nvGrpSpPr>
          <p:grpSpPr>
            <a:xfrm>
              <a:off x="6456858" y="2057398"/>
              <a:ext cx="3968710" cy="1979962"/>
              <a:chOff x="6456858" y="2057398"/>
              <a:chExt cx="3968710" cy="1979962"/>
            </a:xfrm>
          </p:grpSpPr>
          <p:sp>
            <p:nvSpPr>
              <p:cNvPr id="26" name="任意多边形 25"/>
              <p:cNvSpPr/>
              <p:nvPr/>
            </p:nvSpPr>
            <p:spPr>
              <a:xfrm rot="10800000" flipV="1">
                <a:off x="6456858" y="3144743"/>
                <a:ext cx="3968710" cy="892617"/>
              </a:xfrm>
              <a:custGeom>
                <a:avLst/>
                <a:gdLst>
                  <a:gd name="connsiteX0" fmla="*/ 3571103 w 3571103"/>
                  <a:gd name="connsiteY0" fmla="*/ 0 h 803190"/>
                  <a:gd name="connsiteX1" fmla="*/ 259492 w 3571103"/>
                  <a:gd name="connsiteY1" fmla="*/ 0 h 803190"/>
                  <a:gd name="connsiteX2" fmla="*/ 0 w 3571103"/>
                  <a:gd name="connsiteY2" fmla="*/ 420130 h 803190"/>
                  <a:gd name="connsiteX3" fmla="*/ 271849 w 3571103"/>
                  <a:gd name="connsiteY3" fmla="*/ 803190 h 803190"/>
                  <a:gd name="connsiteX4" fmla="*/ 2842054 w 3571103"/>
                  <a:gd name="connsiteY4" fmla="*/ 803190 h 803190"/>
                  <a:gd name="connsiteX5" fmla="*/ 3571103 w 3571103"/>
                  <a:gd name="connsiteY5" fmla="*/ 0 h 803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1103" h="803190">
                    <a:moveTo>
                      <a:pt x="3571103" y="0"/>
                    </a:moveTo>
                    <a:lnTo>
                      <a:pt x="259492" y="0"/>
                    </a:lnTo>
                    <a:lnTo>
                      <a:pt x="0" y="420130"/>
                    </a:lnTo>
                    <a:lnTo>
                      <a:pt x="271849" y="803190"/>
                    </a:lnTo>
                    <a:lnTo>
                      <a:pt x="2842054" y="803190"/>
                    </a:lnTo>
                    <a:lnTo>
                      <a:pt x="3571103" y="0"/>
                    </a:lnTo>
                    <a:close/>
                  </a:path>
                </a:pathLst>
              </a:custGeom>
              <a:solidFill>
                <a:srgbClr val="388B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五边形 26"/>
              <p:cNvSpPr/>
              <p:nvPr/>
            </p:nvSpPr>
            <p:spPr>
              <a:xfrm rot="16200000" flipV="1">
                <a:off x="6359494" y="2154762"/>
                <a:ext cx="1087344" cy="892616"/>
              </a:xfrm>
              <a:prstGeom prst="homePlate">
                <a:avLst>
                  <a:gd name="adj" fmla="val 31538"/>
                </a:avLst>
              </a:prstGeom>
              <a:solidFill>
                <a:srgbClr val="388BA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6767113" y="2443819"/>
              <a:ext cx="377431" cy="396542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flipH="1">
              <a:off x="7129213" y="3390996"/>
              <a:ext cx="3086706" cy="32946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FCFCFC"/>
                  </a:solidFill>
                  <a:cs typeface="+mn-ea"/>
                  <a:sym typeface="+mn-lt"/>
                </a:rPr>
                <a:t>STEP     02</a:t>
              </a:r>
              <a:endParaRPr lang="en-US" altLang="zh-CN" sz="1500" b="1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30"/>
          <p:cNvGrpSpPr/>
          <p:nvPr/>
        </p:nvGrpSpPr>
        <p:grpSpPr>
          <a:xfrm>
            <a:off x="6467684" y="3905685"/>
            <a:ext cx="3891587" cy="1942083"/>
            <a:chOff x="6456859" y="4272918"/>
            <a:chExt cx="3968710" cy="1979961"/>
          </a:xfrm>
        </p:grpSpPr>
        <p:grpSp>
          <p:nvGrpSpPr>
            <p:cNvPr id="29" name="组合 31"/>
            <p:cNvGrpSpPr/>
            <p:nvPr/>
          </p:nvGrpSpPr>
          <p:grpSpPr>
            <a:xfrm>
              <a:off x="6456859" y="4272918"/>
              <a:ext cx="3968710" cy="1979961"/>
              <a:chOff x="6456859" y="4272918"/>
              <a:chExt cx="3968710" cy="1979961"/>
            </a:xfrm>
          </p:grpSpPr>
          <p:sp>
            <p:nvSpPr>
              <p:cNvPr id="32" name="任意多边形 31"/>
              <p:cNvSpPr/>
              <p:nvPr/>
            </p:nvSpPr>
            <p:spPr>
              <a:xfrm rot="10800000">
                <a:off x="6456859" y="4272918"/>
                <a:ext cx="3968710" cy="892617"/>
              </a:xfrm>
              <a:custGeom>
                <a:avLst/>
                <a:gdLst>
                  <a:gd name="connsiteX0" fmla="*/ 3571103 w 3571103"/>
                  <a:gd name="connsiteY0" fmla="*/ 0 h 803190"/>
                  <a:gd name="connsiteX1" fmla="*/ 259492 w 3571103"/>
                  <a:gd name="connsiteY1" fmla="*/ 0 h 803190"/>
                  <a:gd name="connsiteX2" fmla="*/ 0 w 3571103"/>
                  <a:gd name="connsiteY2" fmla="*/ 420130 h 803190"/>
                  <a:gd name="connsiteX3" fmla="*/ 271849 w 3571103"/>
                  <a:gd name="connsiteY3" fmla="*/ 803190 h 803190"/>
                  <a:gd name="connsiteX4" fmla="*/ 2842054 w 3571103"/>
                  <a:gd name="connsiteY4" fmla="*/ 803190 h 803190"/>
                  <a:gd name="connsiteX5" fmla="*/ 3571103 w 3571103"/>
                  <a:gd name="connsiteY5" fmla="*/ 0 h 803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71103" h="803190">
                    <a:moveTo>
                      <a:pt x="3571103" y="0"/>
                    </a:moveTo>
                    <a:lnTo>
                      <a:pt x="259492" y="0"/>
                    </a:lnTo>
                    <a:lnTo>
                      <a:pt x="0" y="420130"/>
                    </a:lnTo>
                    <a:lnTo>
                      <a:pt x="271849" y="803190"/>
                    </a:lnTo>
                    <a:lnTo>
                      <a:pt x="2842054" y="803190"/>
                    </a:lnTo>
                    <a:lnTo>
                      <a:pt x="3571103" y="0"/>
                    </a:lnTo>
                    <a:close/>
                  </a:path>
                </a:pathLst>
              </a:custGeom>
              <a:solidFill>
                <a:srgbClr val="509F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五边形 32"/>
              <p:cNvSpPr/>
              <p:nvPr/>
            </p:nvSpPr>
            <p:spPr>
              <a:xfrm rot="5400000">
                <a:off x="6359495" y="5262899"/>
                <a:ext cx="1087344" cy="892616"/>
              </a:xfrm>
              <a:prstGeom prst="homePlate">
                <a:avLst>
                  <a:gd name="adj" fmla="val 31538"/>
                </a:avLst>
              </a:prstGeom>
              <a:solidFill>
                <a:srgbClr val="509FA4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0" name="Freeform 31"/>
            <p:cNvSpPr>
              <a:spLocks noEditPoints="1"/>
            </p:cNvSpPr>
            <p:nvPr/>
          </p:nvSpPr>
          <p:spPr bwMode="auto">
            <a:xfrm>
              <a:off x="6782443" y="5404335"/>
              <a:ext cx="346769" cy="436089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flipH="1">
              <a:off x="7158442" y="4526626"/>
              <a:ext cx="3086706" cy="32946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FCFCFC"/>
                  </a:solidFill>
                  <a:cs typeface="+mn-ea"/>
                  <a:sym typeface="+mn-lt"/>
                </a:rPr>
                <a:t>STEP     04</a:t>
              </a:r>
              <a:endParaRPr lang="en-US" altLang="zh-CN" sz="1500" b="1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 rot="2700000">
            <a:off x="5476389" y="3182666"/>
            <a:ext cx="1244790" cy="1244407"/>
          </a:xfrm>
          <a:prstGeom prst="rect">
            <a:avLst/>
          </a:prstGeom>
          <a:solidFill>
            <a:srgbClr val="009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7" name="Freeform 164"/>
          <p:cNvSpPr>
            <a:spLocks noEditPoints="1"/>
          </p:cNvSpPr>
          <p:nvPr/>
        </p:nvSpPr>
        <p:spPr bwMode="auto">
          <a:xfrm>
            <a:off x="5905768" y="3602685"/>
            <a:ext cx="380464" cy="404367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590155" y="2068195"/>
            <a:ext cx="2967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新建</a:t>
            </a:r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文章</a:t>
            </a:r>
            <a:endParaRPr lang="zh-CN" altLang="en-US" sz="2000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525385" y="5012055"/>
            <a:ext cx="2967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其他</a:t>
            </a:r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相关项</a:t>
            </a:r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管理</a:t>
            </a:r>
            <a:endParaRPr lang="zh-CN" altLang="en-US" sz="2000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794510" y="2086610"/>
            <a:ext cx="2814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新建</a:t>
            </a:r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用户</a:t>
            </a:r>
            <a:endParaRPr lang="zh-CN" altLang="en-US" sz="2000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815465" y="4965065"/>
            <a:ext cx="2814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spc="150" dirty="0">
                <a:solidFill>
                  <a:srgbClr val="267CA0"/>
                </a:solidFill>
                <a:cs typeface="+mn-ea"/>
                <a:sym typeface="+mn-lt"/>
              </a:rPr>
              <a:t>系统管理</a:t>
            </a:r>
            <a:endParaRPr lang="zh-CN" altLang="en-US" sz="2000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pic>
        <p:nvPicPr>
          <p:cNvPr id="34" name="图片 33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图片 5" descr="截屏2023-01-06 17.33.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45" y="817880"/>
            <a:ext cx="8564245" cy="6007735"/>
          </a:xfrm>
          <a:prstGeom prst="rect">
            <a:avLst/>
          </a:prstGeom>
        </p:spPr>
      </p:pic>
      <p:pic>
        <p:nvPicPr>
          <p:cNvPr id="7" name="图片 6" descr="截屏2023-01-06 17.36.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80" y="1732280"/>
            <a:ext cx="7572375" cy="4696460"/>
          </a:xfrm>
          <a:prstGeom prst="rect">
            <a:avLst/>
          </a:prstGeom>
        </p:spPr>
      </p:pic>
      <p:pic>
        <p:nvPicPr>
          <p:cNvPr id="8" name="图片 7" descr="截屏2023-01-06 17.40.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990" y="1899920"/>
            <a:ext cx="7869555" cy="4421505"/>
          </a:xfrm>
          <a:prstGeom prst="rect">
            <a:avLst/>
          </a:prstGeom>
        </p:spPr>
      </p:pic>
      <p:pic>
        <p:nvPicPr>
          <p:cNvPr id="9" name="图片 8" descr="截屏2023-01-06 17.41.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510" y="1624330"/>
            <a:ext cx="6782435" cy="469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7" grpId="0" animBg="1"/>
      <p:bldP spid="55" grpId="0"/>
      <p:bldP spid="49" grpId="0"/>
      <p:bldP spid="58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任意多边形: 形状 8"/>
          <p:cNvSpPr/>
          <p:nvPr/>
        </p:nvSpPr>
        <p:spPr>
          <a:xfrm>
            <a:off x="0" y="1864010"/>
            <a:ext cx="12192001" cy="2872598"/>
          </a:xfrm>
          <a:custGeom>
            <a:avLst/>
            <a:gdLst>
              <a:gd name="connsiteX0" fmla="*/ 6328385 w 12206145"/>
              <a:gd name="connsiteY0" fmla="*/ 2802373 h 2872598"/>
              <a:gd name="connsiteX1" fmla="*/ 6328385 w 12206145"/>
              <a:gd name="connsiteY1" fmla="*/ 2802374 h 2872598"/>
              <a:gd name="connsiteX2" fmla="*/ 6311996 w 12206145"/>
              <a:gd name="connsiteY2" fmla="*/ 2872598 h 2872598"/>
              <a:gd name="connsiteX3" fmla="*/ 8294482 w 12206145"/>
              <a:gd name="connsiteY3" fmla="*/ 1880115 h 2872598"/>
              <a:gd name="connsiteX4" fmla="*/ 8275032 w 12206145"/>
              <a:gd name="connsiteY4" fmla="*/ 1963448 h 2872598"/>
              <a:gd name="connsiteX5" fmla="*/ 8303911 w 12206145"/>
              <a:gd name="connsiteY5" fmla="*/ 1963448 h 2872598"/>
              <a:gd name="connsiteX6" fmla="*/ 8288104 w 12206145"/>
              <a:gd name="connsiteY6" fmla="*/ 1911701 h 2872598"/>
              <a:gd name="connsiteX7" fmla="*/ 10525583 w 12206145"/>
              <a:gd name="connsiteY7" fmla="*/ 130658 h 2872598"/>
              <a:gd name="connsiteX8" fmla="*/ 12206145 w 12206145"/>
              <a:gd name="connsiteY8" fmla="*/ 130658 h 2872598"/>
              <a:gd name="connsiteX9" fmla="*/ 12206145 w 12206145"/>
              <a:gd name="connsiteY9" fmla="*/ 2872598 h 2872598"/>
              <a:gd name="connsiteX10" fmla="*/ 6333810 w 12206145"/>
              <a:gd name="connsiteY10" fmla="*/ 2872598 h 2872598"/>
              <a:gd name="connsiteX11" fmla="*/ 6322007 w 12206145"/>
              <a:gd name="connsiteY11" fmla="*/ 2833959 h 2872598"/>
              <a:gd name="connsiteX12" fmla="*/ 6328385 w 12206145"/>
              <a:gd name="connsiteY12" fmla="*/ 2802374 h 2872598"/>
              <a:gd name="connsiteX13" fmla="*/ 6516163 w 12206145"/>
              <a:gd name="connsiteY13" fmla="*/ 1997834 h 2872598"/>
              <a:gd name="connsiteX14" fmla="*/ 6510721 w 12206145"/>
              <a:gd name="connsiteY14" fmla="*/ 2021154 h 2872598"/>
              <a:gd name="connsiteX15" fmla="*/ 6530887 w 12206145"/>
              <a:gd name="connsiteY15" fmla="*/ 1991243 h 2872598"/>
              <a:gd name="connsiteX16" fmla="*/ 6563735 w 12206145"/>
              <a:gd name="connsiteY16" fmla="*/ 1969098 h 2872598"/>
              <a:gd name="connsiteX17" fmla="*/ 6591719 w 12206145"/>
              <a:gd name="connsiteY17" fmla="*/ 1963448 h 2872598"/>
              <a:gd name="connsiteX18" fmla="*/ 8275031 w 12206145"/>
              <a:gd name="connsiteY18" fmla="*/ 1963448 h 2872598"/>
              <a:gd name="connsiteX19" fmla="*/ 8482260 w 12206145"/>
              <a:gd name="connsiteY19" fmla="*/ 1075576 h 2872598"/>
              <a:gd name="connsiteX20" fmla="*/ 8476818 w 12206145"/>
              <a:gd name="connsiteY20" fmla="*/ 1098896 h 2872598"/>
              <a:gd name="connsiteX21" fmla="*/ 8496983 w 12206145"/>
              <a:gd name="connsiteY21" fmla="*/ 1068985 h 2872598"/>
              <a:gd name="connsiteX22" fmla="*/ 8529831 w 12206145"/>
              <a:gd name="connsiteY22" fmla="*/ 1046840 h 2872598"/>
              <a:gd name="connsiteX23" fmla="*/ 8557814 w 12206145"/>
              <a:gd name="connsiteY23" fmla="*/ 1041190 h 2872598"/>
              <a:gd name="connsiteX24" fmla="*/ 10245537 w 12206145"/>
              <a:gd name="connsiteY24" fmla="*/ 1041190 h 2872598"/>
              <a:gd name="connsiteX25" fmla="*/ 10268098 w 12206145"/>
              <a:gd name="connsiteY25" fmla="*/ 1041190 h 2872598"/>
              <a:gd name="connsiteX26" fmla="*/ 10255873 w 12206145"/>
              <a:gd name="connsiteY26" fmla="*/ 1001169 h 2872598"/>
              <a:gd name="connsiteX27" fmla="*/ 10262251 w 12206145"/>
              <a:gd name="connsiteY27" fmla="*/ 969583 h 2872598"/>
              <a:gd name="connsiteX28" fmla="*/ 10245537 w 12206145"/>
              <a:gd name="connsiteY28" fmla="*/ 1041190 h 2872598"/>
              <a:gd name="connsiteX29" fmla="*/ 10444586 w 12206145"/>
              <a:gd name="connsiteY29" fmla="*/ 188364 h 2872598"/>
              <a:gd name="connsiteX30" fmla="*/ 10464752 w 12206145"/>
              <a:gd name="connsiteY30" fmla="*/ 158453 h 2872598"/>
              <a:gd name="connsiteX31" fmla="*/ 10497600 w 12206145"/>
              <a:gd name="connsiteY31" fmla="*/ 136308 h 2872598"/>
              <a:gd name="connsiteX32" fmla="*/ 0 w 12206145"/>
              <a:gd name="connsiteY32" fmla="*/ 0 h 2872598"/>
              <a:gd name="connsiteX33" fmla="*/ 22805 w 12206145"/>
              <a:gd name="connsiteY33" fmla="*/ 0 h 2872598"/>
              <a:gd name="connsiteX34" fmla="*/ 22805 w 12206145"/>
              <a:gd name="connsiteY34" fmla="*/ 2872598 h 2872598"/>
              <a:gd name="connsiteX35" fmla="*/ 0 w 12206145"/>
              <a:gd name="connsiteY35" fmla="*/ 2872598 h 287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206145" h="2872598">
                <a:moveTo>
                  <a:pt x="6328385" y="2802373"/>
                </a:moveTo>
                <a:lnTo>
                  <a:pt x="6328385" y="2802374"/>
                </a:lnTo>
                <a:lnTo>
                  <a:pt x="6311996" y="2872598"/>
                </a:lnTo>
                <a:close/>
                <a:moveTo>
                  <a:pt x="8294482" y="1880115"/>
                </a:moveTo>
                <a:lnTo>
                  <a:pt x="8275032" y="1963448"/>
                </a:lnTo>
                <a:lnTo>
                  <a:pt x="8303911" y="1963448"/>
                </a:lnTo>
                <a:lnTo>
                  <a:pt x="8288104" y="1911701"/>
                </a:lnTo>
                <a:close/>
                <a:moveTo>
                  <a:pt x="10525583" y="130658"/>
                </a:moveTo>
                <a:lnTo>
                  <a:pt x="12206145" y="130658"/>
                </a:lnTo>
                <a:lnTo>
                  <a:pt x="12206145" y="2872598"/>
                </a:lnTo>
                <a:lnTo>
                  <a:pt x="6333810" y="2872598"/>
                </a:lnTo>
                <a:lnTo>
                  <a:pt x="6322007" y="2833959"/>
                </a:lnTo>
                <a:lnTo>
                  <a:pt x="6328385" y="2802374"/>
                </a:lnTo>
                <a:lnTo>
                  <a:pt x="6516163" y="1997834"/>
                </a:lnTo>
                <a:lnTo>
                  <a:pt x="6510721" y="2021154"/>
                </a:lnTo>
                <a:lnTo>
                  <a:pt x="6530887" y="1991243"/>
                </a:lnTo>
                <a:cubicBezTo>
                  <a:pt x="6540236" y="1981894"/>
                  <a:pt x="6551371" y="1974327"/>
                  <a:pt x="6563735" y="1969098"/>
                </a:cubicBezTo>
                <a:lnTo>
                  <a:pt x="6591719" y="1963448"/>
                </a:lnTo>
                <a:lnTo>
                  <a:pt x="8275031" y="1963448"/>
                </a:lnTo>
                <a:lnTo>
                  <a:pt x="8482260" y="1075576"/>
                </a:lnTo>
                <a:lnTo>
                  <a:pt x="8476818" y="1098896"/>
                </a:lnTo>
                <a:lnTo>
                  <a:pt x="8496983" y="1068985"/>
                </a:lnTo>
                <a:cubicBezTo>
                  <a:pt x="8506333" y="1059636"/>
                  <a:pt x="8517467" y="1052069"/>
                  <a:pt x="8529831" y="1046840"/>
                </a:cubicBezTo>
                <a:lnTo>
                  <a:pt x="8557814" y="1041190"/>
                </a:lnTo>
                <a:lnTo>
                  <a:pt x="10245537" y="1041190"/>
                </a:lnTo>
                <a:lnTo>
                  <a:pt x="10268098" y="1041190"/>
                </a:lnTo>
                <a:lnTo>
                  <a:pt x="10255873" y="1001169"/>
                </a:lnTo>
                <a:lnTo>
                  <a:pt x="10262251" y="969583"/>
                </a:lnTo>
                <a:lnTo>
                  <a:pt x="10245537" y="1041190"/>
                </a:lnTo>
                <a:lnTo>
                  <a:pt x="10444586" y="188364"/>
                </a:lnTo>
                <a:lnTo>
                  <a:pt x="10464752" y="158453"/>
                </a:lnTo>
                <a:cubicBezTo>
                  <a:pt x="10474102" y="149104"/>
                  <a:pt x="10485236" y="141537"/>
                  <a:pt x="10497600" y="136308"/>
                </a:cubicBezTo>
                <a:close/>
                <a:moveTo>
                  <a:pt x="0" y="0"/>
                </a:moveTo>
                <a:lnTo>
                  <a:pt x="22805" y="0"/>
                </a:lnTo>
                <a:lnTo>
                  <a:pt x="22805" y="2872598"/>
                </a:lnTo>
                <a:lnTo>
                  <a:pt x="0" y="2872598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5"/>
          <p:cNvSpPr/>
          <p:nvPr/>
        </p:nvSpPr>
        <p:spPr>
          <a:xfrm>
            <a:off x="0" y="1864010"/>
            <a:ext cx="12193729" cy="2875711"/>
          </a:xfrm>
          <a:custGeom>
            <a:avLst/>
            <a:gdLst>
              <a:gd name="connsiteX0" fmla="*/ 6324628 w 12204117"/>
              <a:gd name="connsiteY0" fmla="*/ 2802374 h 2875711"/>
              <a:gd name="connsiteX1" fmla="*/ 6318250 w 12204117"/>
              <a:gd name="connsiteY1" fmla="*/ 2833959 h 2875711"/>
              <a:gd name="connsiteX2" fmla="*/ 6331004 w 12204117"/>
              <a:gd name="connsiteY2" fmla="*/ 2875711 h 2875711"/>
              <a:gd name="connsiteX3" fmla="*/ 6307512 w 12204117"/>
              <a:gd name="connsiteY3" fmla="*/ 2875711 h 2875711"/>
              <a:gd name="connsiteX4" fmla="*/ 8290725 w 12204117"/>
              <a:gd name="connsiteY4" fmla="*/ 1880115 h 2875711"/>
              <a:gd name="connsiteX5" fmla="*/ 8284347 w 12204117"/>
              <a:gd name="connsiteY5" fmla="*/ 1911701 h 2875711"/>
              <a:gd name="connsiteX6" fmla="*/ 8300154 w 12204117"/>
              <a:gd name="connsiteY6" fmla="*/ 1963448 h 2875711"/>
              <a:gd name="connsiteX7" fmla="*/ 8271275 w 12204117"/>
              <a:gd name="connsiteY7" fmla="*/ 1963448 h 2875711"/>
              <a:gd name="connsiteX8" fmla="*/ 10258494 w 12204117"/>
              <a:gd name="connsiteY8" fmla="*/ 969583 h 2875711"/>
              <a:gd name="connsiteX9" fmla="*/ 10252116 w 12204117"/>
              <a:gd name="connsiteY9" fmla="*/ 1001169 h 2875711"/>
              <a:gd name="connsiteX10" fmla="*/ 10264341 w 12204117"/>
              <a:gd name="connsiteY10" fmla="*/ 1041190 h 2875711"/>
              <a:gd name="connsiteX11" fmla="*/ 10241780 w 12204117"/>
              <a:gd name="connsiteY11" fmla="*/ 1041190 h 2875711"/>
              <a:gd name="connsiteX12" fmla="*/ 0 w 12204117"/>
              <a:gd name="connsiteY12" fmla="*/ 0 h 2875711"/>
              <a:gd name="connsiteX13" fmla="*/ 20707 w 12204117"/>
              <a:gd name="connsiteY13" fmla="*/ 0 h 2875711"/>
              <a:gd name="connsiteX14" fmla="*/ 45859 w 12204117"/>
              <a:gd name="connsiteY14" fmla="*/ 0 h 2875711"/>
              <a:gd name="connsiteX15" fmla="*/ 153819 w 12204117"/>
              <a:gd name="connsiteY15" fmla="*/ 0 h 2875711"/>
              <a:gd name="connsiteX16" fmla="*/ 816007 w 12204117"/>
              <a:gd name="connsiteY16" fmla="*/ 0 h 2875711"/>
              <a:gd name="connsiteX17" fmla="*/ 2389267 w 12204117"/>
              <a:gd name="connsiteY17" fmla="*/ 0 h 2875711"/>
              <a:gd name="connsiteX18" fmla="*/ 4197377 w 12204117"/>
              <a:gd name="connsiteY18" fmla="*/ 0 h 2875711"/>
              <a:gd name="connsiteX19" fmla="*/ 12204117 w 12204117"/>
              <a:gd name="connsiteY19" fmla="*/ 0 h 2875711"/>
              <a:gd name="connsiteX20" fmla="*/ 12204117 w 12204117"/>
              <a:gd name="connsiteY20" fmla="*/ 130658 h 2875711"/>
              <a:gd name="connsiteX21" fmla="*/ 10521826 w 12204117"/>
              <a:gd name="connsiteY21" fmla="*/ 130658 h 2875711"/>
              <a:gd name="connsiteX22" fmla="*/ 10493843 w 12204117"/>
              <a:gd name="connsiteY22" fmla="*/ 136308 h 2875711"/>
              <a:gd name="connsiteX23" fmla="*/ 10460995 w 12204117"/>
              <a:gd name="connsiteY23" fmla="*/ 158453 h 2875711"/>
              <a:gd name="connsiteX24" fmla="*/ 10440829 w 12204117"/>
              <a:gd name="connsiteY24" fmla="*/ 188364 h 2875711"/>
              <a:gd name="connsiteX25" fmla="*/ 10241780 w 12204117"/>
              <a:gd name="connsiteY25" fmla="*/ 1041190 h 2875711"/>
              <a:gd name="connsiteX26" fmla="*/ 8554057 w 12204117"/>
              <a:gd name="connsiteY26" fmla="*/ 1041190 h 2875711"/>
              <a:gd name="connsiteX27" fmla="*/ 8526074 w 12204117"/>
              <a:gd name="connsiteY27" fmla="*/ 1046840 h 2875711"/>
              <a:gd name="connsiteX28" fmla="*/ 8493226 w 12204117"/>
              <a:gd name="connsiteY28" fmla="*/ 1068985 h 2875711"/>
              <a:gd name="connsiteX29" fmla="*/ 8473061 w 12204117"/>
              <a:gd name="connsiteY29" fmla="*/ 1098896 h 2875711"/>
              <a:gd name="connsiteX30" fmla="*/ 8478503 w 12204117"/>
              <a:gd name="connsiteY30" fmla="*/ 1075576 h 2875711"/>
              <a:gd name="connsiteX31" fmla="*/ 8271274 w 12204117"/>
              <a:gd name="connsiteY31" fmla="*/ 1963448 h 2875711"/>
              <a:gd name="connsiteX32" fmla="*/ 6587962 w 12204117"/>
              <a:gd name="connsiteY32" fmla="*/ 1963448 h 2875711"/>
              <a:gd name="connsiteX33" fmla="*/ 6559978 w 12204117"/>
              <a:gd name="connsiteY33" fmla="*/ 1969098 h 2875711"/>
              <a:gd name="connsiteX34" fmla="*/ 6527129 w 12204117"/>
              <a:gd name="connsiteY34" fmla="*/ 1991243 h 2875711"/>
              <a:gd name="connsiteX35" fmla="*/ 6506964 w 12204117"/>
              <a:gd name="connsiteY35" fmla="*/ 2021154 h 2875711"/>
              <a:gd name="connsiteX36" fmla="*/ 6512406 w 12204117"/>
              <a:gd name="connsiteY36" fmla="*/ 1997834 h 2875711"/>
              <a:gd name="connsiteX37" fmla="*/ 6324628 w 12204117"/>
              <a:gd name="connsiteY37" fmla="*/ 2802374 h 2875711"/>
              <a:gd name="connsiteX38" fmla="*/ 6324628 w 12204117"/>
              <a:gd name="connsiteY38" fmla="*/ 2802373 h 2875711"/>
              <a:gd name="connsiteX39" fmla="*/ 6307512 w 12204117"/>
              <a:gd name="connsiteY39" fmla="*/ 2875711 h 2875711"/>
              <a:gd name="connsiteX40" fmla="*/ 2389267 w 12204117"/>
              <a:gd name="connsiteY40" fmla="*/ 2875711 h 2875711"/>
              <a:gd name="connsiteX41" fmla="*/ 2173997 w 12204117"/>
              <a:gd name="connsiteY41" fmla="*/ 2875711 h 2875711"/>
              <a:gd name="connsiteX42" fmla="*/ 2165904 w 12204117"/>
              <a:gd name="connsiteY42" fmla="*/ 2875711 h 2875711"/>
              <a:gd name="connsiteX43" fmla="*/ 816007 w 12204117"/>
              <a:gd name="connsiteY43" fmla="*/ 2875711 h 2875711"/>
              <a:gd name="connsiteX44" fmla="*/ 153819 w 12204117"/>
              <a:gd name="connsiteY44" fmla="*/ 2875711 h 2875711"/>
              <a:gd name="connsiteX45" fmla="*/ 45859 w 12204117"/>
              <a:gd name="connsiteY45" fmla="*/ 2875711 h 2875711"/>
              <a:gd name="connsiteX46" fmla="*/ 20707 w 12204117"/>
              <a:gd name="connsiteY46" fmla="*/ 2875711 h 2875711"/>
              <a:gd name="connsiteX47" fmla="*/ 0 w 12204117"/>
              <a:gd name="connsiteY47" fmla="*/ 2875711 h 287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204117" h="2875711">
                <a:moveTo>
                  <a:pt x="6324628" y="2802374"/>
                </a:moveTo>
                <a:lnTo>
                  <a:pt x="6318250" y="2833959"/>
                </a:lnTo>
                <a:lnTo>
                  <a:pt x="6331004" y="2875711"/>
                </a:lnTo>
                <a:lnTo>
                  <a:pt x="6307512" y="2875711"/>
                </a:lnTo>
                <a:close/>
                <a:moveTo>
                  <a:pt x="8290725" y="1880115"/>
                </a:moveTo>
                <a:lnTo>
                  <a:pt x="8284347" y="1911701"/>
                </a:lnTo>
                <a:lnTo>
                  <a:pt x="8300154" y="1963448"/>
                </a:lnTo>
                <a:lnTo>
                  <a:pt x="8271275" y="1963448"/>
                </a:lnTo>
                <a:close/>
                <a:moveTo>
                  <a:pt x="10258494" y="969583"/>
                </a:moveTo>
                <a:lnTo>
                  <a:pt x="10252116" y="1001169"/>
                </a:lnTo>
                <a:lnTo>
                  <a:pt x="10264341" y="1041190"/>
                </a:lnTo>
                <a:lnTo>
                  <a:pt x="10241780" y="1041190"/>
                </a:lnTo>
                <a:close/>
                <a:moveTo>
                  <a:pt x="0" y="0"/>
                </a:moveTo>
                <a:lnTo>
                  <a:pt x="20707" y="0"/>
                </a:lnTo>
                <a:lnTo>
                  <a:pt x="45859" y="0"/>
                </a:lnTo>
                <a:lnTo>
                  <a:pt x="153819" y="0"/>
                </a:lnTo>
                <a:lnTo>
                  <a:pt x="816007" y="0"/>
                </a:lnTo>
                <a:lnTo>
                  <a:pt x="2389267" y="0"/>
                </a:lnTo>
                <a:lnTo>
                  <a:pt x="4197377" y="0"/>
                </a:lnTo>
                <a:lnTo>
                  <a:pt x="12204117" y="0"/>
                </a:lnTo>
                <a:lnTo>
                  <a:pt x="12204117" y="130658"/>
                </a:lnTo>
                <a:lnTo>
                  <a:pt x="10521826" y="130658"/>
                </a:lnTo>
                <a:lnTo>
                  <a:pt x="10493843" y="136308"/>
                </a:lnTo>
                <a:cubicBezTo>
                  <a:pt x="10481479" y="141537"/>
                  <a:pt x="10470345" y="149104"/>
                  <a:pt x="10460995" y="158453"/>
                </a:cubicBezTo>
                <a:lnTo>
                  <a:pt x="10440829" y="188364"/>
                </a:lnTo>
                <a:lnTo>
                  <a:pt x="10241780" y="1041190"/>
                </a:lnTo>
                <a:lnTo>
                  <a:pt x="8554057" y="1041190"/>
                </a:lnTo>
                <a:lnTo>
                  <a:pt x="8526074" y="1046840"/>
                </a:lnTo>
                <a:cubicBezTo>
                  <a:pt x="8513710" y="1052069"/>
                  <a:pt x="8502576" y="1059636"/>
                  <a:pt x="8493226" y="1068985"/>
                </a:cubicBezTo>
                <a:lnTo>
                  <a:pt x="8473061" y="1098896"/>
                </a:lnTo>
                <a:lnTo>
                  <a:pt x="8478503" y="1075576"/>
                </a:lnTo>
                <a:lnTo>
                  <a:pt x="8271274" y="1963448"/>
                </a:lnTo>
                <a:lnTo>
                  <a:pt x="6587962" y="1963448"/>
                </a:lnTo>
                <a:lnTo>
                  <a:pt x="6559978" y="1969098"/>
                </a:lnTo>
                <a:cubicBezTo>
                  <a:pt x="6547614" y="1974327"/>
                  <a:pt x="6536479" y="1981894"/>
                  <a:pt x="6527129" y="1991243"/>
                </a:cubicBezTo>
                <a:lnTo>
                  <a:pt x="6506964" y="2021154"/>
                </a:lnTo>
                <a:lnTo>
                  <a:pt x="6512406" y="1997834"/>
                </a:lnTo>
                <a:lnTo>
                  <a:pt x="6324628" y="2802374"/>
                </a:lnTo>
                <a:lnTo>
                  <a:pt x="6324628" y="2802373"/>
                </a:lnTo>
                <a:lnTo>
                  <a:pt x="6307512" y="2875711"/>
                </a:lnTo>
                <a:lnTo>
                  <a:pt x="2389267" y="2875711"/>
                </a:lnTo>
                <a:lnTo>
                  <a:pt x="2173997" y="2875711"/>
                </a:lnTo>
                <a:lnTo>
                  <a:pt x="2165904" y="2875711"/>
                </a:lnTo>
                <a:lnTo>
                  <a:pt x="816007" y="2875711"/>
                </a:lnTo>
                <a:lnTo>
                  <a:pt x="153819" y="2875711"/>
                </a:lnTo>
                <a:lnTo>
                  <a:pt x="45859" y="2875711"/>
                </a:lnTo>
                <a:lnTo>
                  <a:pt x="20707" y="2875711"/>
                </a:lnTo>
                <a:lnTo>
                  <a:pt x="0" y="2875711"/>
                </a:lnTo>
                <a:close/>
              </a:path>
            </a:pathLst>
          </a:cu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任意多边形: 形状 30"/>
          <p:cNvSpPr/>
          <p:nvPr/>
        </p:nvSpPr>
        <p:spPr>
          <a:xfrm>
            <a:off x="219037" y="-215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960318" y="5301154"/>
            <a:ext cx="233642" cy="247344"/>
            <a:chOff x="8301038" y="1427692"/>
            <a:chExt cx="5954713" cy="6303963"/>
          </a:xfrm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51" name="Freeform 5"/>
            <p:cNvSpPr>
              <a:spLocks noEditPoints="1"/>
            </p:cNvSpPr>
            <p:nvPr/>
          </p:nvSpPr>
          <p:spPr bwMode="auto">
            <a:xfrm>
              <a:off x="9710738" y="1427692"/>
              <a:ext cx="3184525" cy="5089525"/>
            </a:xfrm>
            <a:custGeom>
              <a:avLst/>
              <a:gdLst>
                <a:gd name="T0" fmla="*/ 1540 w 1647"/>
                <a:gd name="T1" fmla="*/ 541 h 2646"/>
                <a:gd name="T2" fmla="*/ 1622 w 1647"/>
                <a:gd name="T3" fmla="*/ 475 h 2646"/>
                <a:gd name="T4" fmla="*/ 1622 w 1647"/>
                <a:gd name="T5" fmla="*/ 66 h 2646"/>
                <a:gd name="T6" fmla="*/ 1540 w 1647"/>
                <a:gd name="T7" fmla="*/ 0 h 2646"/>
                <a:gd name="T8" fmla="*/ 1458 w 1647"/>
                <a:gd name="T9" fmla="*/ 66 h 2646"/>
                <a:gd name="T10" fmla="*/ 1458 w 1647"/>
                <a:gd name="T11" fmla="*/ 475 h 2646"/>
                <a:gd name="T12" fmla="*/ 1540 w 1647"/>
                <a:gd name="T13" fmla="*/ 541 h 2646"/>
                <a:gd name="T14" fmla="*/ 82 w 1647"/>
                <a:gd name="T15" fmla="*/ 541 h 2646"/>
                <a:gd name="T16" fmla="*/ 164 w 1647"/>
                <a:gd name="T17" fmla="*/ 475 h 2646"/>
                <a:gd name="T18" fmla="*/ 164 w 1647"/>
                <a:gd name="T19" fmla="*/ 66 h 2646"/>
                <a:gd name="T20" fmla="*/ 82 w 1647"/>
                <a:gd name="T21" fmla="*/ 0 h 2646"/>
                <a:gd name="T22" fmla="*/ 0 w 1647"/>
                <a:gd name="T23" fmla="*/ 66 h 2646"/>
                <a:gd name="T24" fmla="*/ 0 w 1647"/>
                <a:gd name="T25" fmla="*/ 475 h 2646"/>
                <a:gd name="T26" fmla="*/ 82 w 1647"/>
                <a:gd name="T27" fmla="*/ 541 h 2646"/>
                <a:gd name="T28" fmla="*/ 598 w 1647"/>
                <a:gd name="T29" fmla="*/ 2597 h 2646"/>
                <a:gd name="T30" fmla="*/ 762 w 1647"/>
                <a:gd name="T31" fmla="*/ 2597 h 2646"/>
                <a:gd name="T32" fmla="*/ 1606 w 1647"/>
                <a:gd name="T33" fmla="*/ 1630 h 2646"/>
                <a:gd name="T34" fmla="*/ 1606 w 1647"/>
                <a:gd name="T35" fmla="*/ 1442 h 2646"/>
                <a:gd name="T36" fmla="*/ 1442 w 1647"/>
                <a:gd name="T37" fmla="*/ 1442 h 2646"/>
                <a:gd name="T38" fmla="*/ 680 w 1647"/>
                <a:gd name="T39" fmla="*/ 2310 h 2646"/>
                <a:gd name="T40" fmla="*/ 287 w 1647"/>
                <a:gd name="T41" fmla="*/ 1860 h 2646"/>
                <a:gd name="T42" fmla="*/ 123 w 1647"/>
                <a:gd name="T43" fmla="*/ 1860 h 2646"/>
                <a:gd name="T44" fmla="*/ 123 w 1647"/>
                <a:gd name="T45" fmla="*/ 2048 h 2646"/>
                <a:gd name="T46" fmla="*/ 598 w 1647"/>
                <a:gd name="T47" fmla="*/ 2597 h 2646"/>
                <a:gd name="T48" fmla="*/ 598 w 1647"/>
                <a:gd name="T49" fmla="*/ 2597 h 2646"/>
                <a:gd name="T50" fmla="*/ 598 w 1647"/>
                <a:gd name="T51" fmla="*/ 259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7" h="2646">
                  <a:moveTo>
                    <a:pt x="1540" y="541"/>
                  </a:moveTo>
                  <a:cubicBezTo>
                    <a:pt x="1589" y="541"/>
                    <a:pt x="1622" y="508"/>
                    <a:pt x="1622" y="475"/>
                  </a:cubicBezTo>
                  <a:cubicBezTo>
                    <a:pt x="1622" y="66"/>
                    <a:pt x="1622" y="66"/>
                    <a:pt x="1622" y="66"/>
                  </a:cubicBezTo>
                  <a:cubicBezTo>
                    <a:pt x="1622" y="33"/>
                    <a:pt x="1581" y="0"/>
                    <a:pt x="1540" y="0"/>
                  </a:cubicBezTo>
                  <a:cubicBezTo>
                    <a:pt x="1499" y="0"/>
                    <a:pt x="1458" y="33"/>
                    <a:pt x="1458" y="66"/>
                  </a:cubicBezTo>
                  <a:cubicBezTo>
                    <a:pt x="1458" y="475"/>
                    <a:pt x="1458" y="475"/>
                    <a:pt x="1458" y="475"/>
                  </a:cubicBezTo>
                  <a:cubicBezTo>
                    <a:pt x="1458" y="508"/>
                    <a:pt x="1491" y="541"/>
                    <a:pt x="1540" y="541"/>
                  </a:cubicBezTo>
                  <a:close/>
                  <a:moveTo>
                    <a:pt x="82" y="541"/>
                  </a:moveTo>
                  <a:cubicBezTo>
                    <a:pt x="131" y="541"/>
                    <a:pt x="164" y="508"/>
                    <a:pt x="164" y="475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4" y="33"/>
                    <a:pt x="123" y="0"/>
                    <a:pt x="82" y="0"/>
                  </a:cubicBezTo>
                  <a:cubicBezTo>
                    <a:pt x="41" y="0"/>
                    <a:pt x="0" y="33"/>
                    <a:pt x="0" y="66"/>
                  </a:cubicBezTo>
                  <a:cubicBezTo>
                    <a:pt x="0" y="475"/>
                    <a:pt x="0" y="475"/>
                    <a:pt x="0" y="475"/>
                  </a:cubicBezTo>
                  <a:cubicBezTo>
                    <a:pt x="0" y="508"/>
                    <a:pt x="33" y="541"/>
                    <a:pt x="82" y="541"/>
                  </a:cubicBezTo>
                  <a:close/>
                  <a:moveTo>
                    <a:pt x="598" y="2597"/>
                  </a:moveTo>
                  <a:cubicBezTo>
                    <a:pt x="639" y="2646"/>
                    <a:pt x="713" y="2646"/>
                    <a:pt x="762" y="2597"/>
                  </a:cubicBezTo>
                  <a:cubicBezTo>
                    <a:pt x="1606" y="1630"/>
                    <a:pt x="1606" y="1630"/>
                    <a:pt x="1606" y="1630"/>
                  </a:cubicBezTo>
                  <a:cubicBezTo>
                    <a:pt x="1647" y="1581"/>
                    <a:pt x="1647" y="1499"/>
                    <a:pt x="1606" y="1442"/>
                  </a:cubicBezTo>
                  <a:cubicBezTo>
                    <a:pt x="1565" y="1393"/>
                    <a:pt x="1491" y="1393"/>
                    <a:pt x="1442" y="1442"/>
                  </a:cubicBezTo>
                  <a:cubicBezTo>
                    <a:pt x="680" y="2310"/>
                    <a:pt x="680" y="2310"/>
                    <a:pt x="680" y="2310"/>
                  </a:cubicBezTo>
                  <a:cubicBezTo>
                    <a:pt x="287" y="1860"/>
                    <a:pt x="287" y="1860"/>
                    <a:pt x="287" y="1860"/>
                  </a:cubicBezTo>
                  <a:cubicBezTo>
                    <a:pt x="238" y="1810"/>
                    <a:pt x="172" y="1810"/>
                    <a:pt x="123" y="1860"/>
                  </a:cubicBezTo>
                  <a:cubicBezTo>
                    <a:pt x="82" y="1909"/>
                    <a:pt x="82" y="1991"/>
                    <a:pt x="123" y="2048"/>
                  </a:cubicBezTo>
                  <a:lnTo>
                    <a:pt x="598" y="2597"/>
                  </a:lnTo>
                  <a:close/>
                  <a:moveTo>
                    <a:pt x="598" y="2597"/>
                  </a:moveTo>
                  <a:cubicBezTo>
                    <a:pt x="598" y="2597"/>
                    <a:pt x="598" y="2597"/>
                    <a:pt x="598" y="2597"/>
                  </a:cubicBezTo>
                </a:path>
              </a:pathLst>
            </a:custGeom>
            <a:gradFill>
              <a:gsLst>
                <a:gs pos="0">
                  <a:srgbClr val="267CA0"/>
                </a:gs>
                <a:gs pos="33000">
                  <a:srgbClr val="388BA5">
                    <a:alpha val="90000"/>
                  </a:srgbClr>
                </a:gs>
                <a:gs pos="66000">
                  <a:srgbClr val="509FA4">
                    <a:alpha val="90000"/>
                  </a:srgbClr>
                </a:gs>
                <a:gs pos="100000">
                  <a:srgbClr val="5BAAA4">
                    <a:alpha val="85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/>
          </p:nvSpPr>
          <p:spPr bwMode="auto">
            <a:xfrm>
              <a:off x="8301038" y="1853142"/>
              <a:ext cx="5954713" cy="5878513"/>
            </a:xfrm>
            <a:custGeom>
              <a:avLst/>
              <a:gdLst>
                <a:gd name="T0" fmla="*/ 2736 w 3080"/>
                <a:gd name="T1" fmla="*/ 0 h 3056"/>
                <a:gd name="T2" fmla="*/ 2449 w 3080"/>
                <a:gd name="T3" fmla="*/ 0 h 3056"/>
                <a:gd name="T4" fmla="*/ 2449 w 3080"/>
                <a:gd name="T5" fmla="*/ 230 h 3056"/>
                <a:gd name="T6" fmla="*/ 2269 w 3080"/>
                <a:gd name="T7" fmla="*/ 385 h 3056"/>
                <a:gd name="T8" fmla="*/ 2089 w 3080"/>
                <a:gd name="T9" fmla="*/ 230 h 3056"/>
                <a:gd name="T10" fmla="*/ 2089 w 3080"/>
                <a:gd name="T11" fmla="*/ 0 h 3056"/>
                <a:gd name="T12" fmla="*/ 991 w 3080"/>
                <a:gd name="T13" fmla="*/ 0 h 3056"/>
                <a:gd name="T14" fmla="*/ 991 w 3080"/>
                <a:gd name="T15" fmla="*/ 230 h 3056"/>
                <a:gd name="T16" fmla="*/ 811 w 3080"/>
                <a:gd name="T17" fmla="*/ 385 h 3056"/>
                <a:gd name="T18" fmla="*/ 631 w 3080"/>
                <a:gd name="T19" fmla="*/ 221 h 3056"/>
                <a:gd name="T20" fmla="*/ 631 w 3080"/>
                <a:gd name="T21" fmla="*/ 0 h 3056"/>
                <a:gd name="T22" fmla="*/ 344 w 3080"/>
                <a:gd name="T23" fmla="*/ 0 h 3056"/>
                <a:gd name="T24" fmla="*/ 0 w 3080"/>
                <a:gd name="T25" fmla="*/ 303 h 3056"/>
                <a:gd name="T26" fmla="*/ 0 w 3080"/>
                <a:gd name="T27" fmla="*/ 2753 h 3056"/>
                <a:gd name="T28" fmla="*/ 344 w 3080"/>
                <a:gd name="T29" fmla="*/ 3056 h 3056"/>
                <a:gd name="T30" fmla="*/ 2736 w 3080"/>
                <a:gd name="T31" fmla="*/ 3056 h 3056"/>
                <a:gd name="T32" fmla="*/ 3080 w 3080"/>
                <a:gd name="T33" fmla="*/ 2753 h 3056"/>
                <a:gd name="T34" fmla="*/ 3080 w 3080"/>
                <a:gd name="T35" fmla="*/ 303 h 3056"/>
                <a:gd name="T36" fmla="*/ 2736 w 3080"/>
                <a:gd name="T37" fmla="*/ 0 h 3056"/>
                <a:gd name="T38" fmla="*/ 2859 w 3080"/>
                <a:gd name="T39" fmla="*/ 2704 h 3056"/>
                <a:gd name="T40" fmla="*/ 2736 w 3080"/>
                <a:gd name="T41" fmla="*/ 2802 h 3056"/>
                <a:gd name="T42" fmla="*/ 344 w 3080"/>
                <a:gd name="T43" fmla="*/ 2802 h 3056"/>
                <a:gd name="T44" fmla="*/ 221 w 3080"/>
                <a:gd name="T45" fmla="*/ 2704 h 3056"/>
                <a:gd name="T46" fmla="*/ 221 w 3080"/>
                <a:gd name="T47" fmla="*/ 860 h 3056"/>
                <a:gd name="T48" fmla="*/ 2851 w 3080"/>
                <a:gd name="T49" fmla="*/ 860 h 3056"/>
                <a:gd name="T50" fmla="*/ 2859 w 3080"/>
                <a:gd name="T51" fmla="*/ 2704 h 3056"/>
                <a:gd name="T52" fmla="*/ 2859 w 3080"/>
                <a:gd name="T53" fmla="*/ 2704 h 3056"/>
                <a:gd name="T54" fmla="*/ 2859 w 3080"/>
                <a:gd name="T55" fmla="*/ 2704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0" h="3056">
                  <a:moveTo>
                    <a:pt x="2736" y="0"/>
                  </a:moveTo>
                  <a:cubicBezTo>
                    <a:pt x="2449" y="0"/>
                    <a:pt x="2449" y="0"/>
                    <a:pt x="2449" y="0"/>
                  </a:cubicBezTo>
                  <a:cubicBezTo>
                    <a:pt x="2449" y="230"/>
                    <a:pt x="2449" y="230"/>
                    <a:pt x="2449" y="230"/>
                  </a:cubicBezTo>
                  <a:cubicBezTo>
                    <a:pt x="2449" y="320"/>
                    <a:pt x="2367" y="385"/>
                    <a:pt x="2269" y="385"/>
                  </a:cubicBezTo>
                  <a:cubicBezTo>
                    <a:pt x="2171" y="385"/>
                    <a:pt x="2089" y="311"/>
                    <a:pt x="2089" y="230"/>
                  </a:cubicBezTo>
                  <a:cubicBezTo>
                    <a:pt x="2089" y="0"/>
                    <a:pt x="2089" y="0"/>
                    <a:pt x="2089" y="0"/>
                  </a:cubicBezTo>
                  <a:cubicBezTo>
                    <a:pt x="991" y="0"/>
                    <a:pt x="991" y="0"/>
                    <a:pt x="991" y="0"/>
                  </a:cubicBezTo>
                  <a:cubicBezTo>
                    <a:pt x="991" y="230"/>
                    <a:pt x="991" y="230"/>
                    <a:pt x="991" y="230"/>
                  </a:cubicBezTo>
                  <a:cubicBezTo>
                    <a:pt x="991" y="320"/>
                    <a:pt x="909" y="385"/>
                    <a:pt x="811" y="385"/>
                  </a:cubicBezTo>
                  <a:cubicBezTo>
                    <a:pt x="713" y="385"/>
                    <a:pt x="631" y="311"/>
                    <a:pt x="631" y="221"/>
                  </a:cubicBezTo>
                  <a:cubicBezTo>
                    <a:pt x="631" y="0"/>
                    <a:pt x="631" y="0"/>
                    <a:pt x="631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156" y="0"/>
                    <a:pt x="0" y="139"/>
                    <a:pt x="0" y="303"/>
                  </a:cubicBezTo>
                  <a:cubicBezTo>
                    <a:pt x="0" y="2753"/>
                    <a:pt x="0" y="2753"/>
                    <a:pt x="0" y="2753"/>
                  </a:cubicBezTo>
                  <a:cubicBezTo>
                    <a:pt x="0" y="2917"/>
                    <a:pt x="156" y="3056"/>
                    <a:pt x="344" y="3056"/>
                  </a:cubicBezTo>
                  <a:cubicBezTo>
                    <a:pt x="2736" y="3056"/>
                    <a:pt x="2736" y="3056"/>
                    <a:pt x="2736" y="3056"/>
                  </a:cubicBezTo>
                  <a:cubicBezTo>
                    <a:pt x="2925" y="3056"/>
                    <a:pt x="3080" y="2917"/>
                    <a:pt x="3080" y="2753"/>
                  </a:cubicBezTo>
                  <a:cubicBezTo>
                    <a:pt x="3080" y="303"/>
                    <a:pt x="3080" y="303"/>
                    <a:pt x="3080" y="303"/>
                  </a:cubicBezTo>
                  <a:cubicBezTo>
                    <a:pt x="3080" y="131"/>
                    <a:pt x="2925" y="0"/>
                    <a:pt x="2736" y="0"/>
                  </a:cubicBezTo>
                  <a:close/>
                  <a:moveTo>
                    <a:pt x="2859" y="2704"/>
                  </a:moveTo>
                  <a:cubicBezTo>
                    <a:pt x="2859" y="2761"/>
                    <a:pt x="2802" y="2802"/>
                    <a:pt x="2736" y="2802"/>
                  </a:cubicBezTo>
                  <a:cubicBezTo>
                    <a:pt x="344" y="2802"/>
                    <a:pt x="344" y="2802"/>
                    <a:pt x="344" y="2802"/>
                  </a:cubicBezTo>
                  <a:cubicBezTo>
                    <a:pt x="279" y="2802"/>
                    <a:pt x="221" y="2761"/>
                    <a:pt x="221" y="2704"/>
                  </a:cubicBezTo>
                  <a:cubicBezTo>
                    <a:pt x="221" y="860"/>
                    <a:pt x="221" y="860"/>
                    <a:pt x="221" y="860"/>
                  </a:cubicBezTo>
                  <a:cubicBezTo>
                    <a:pt x="2851" y="860"/>
                    <a:pt x="2851" y="860"/>
                    <a:pt x="2851" y="860"/>
                  </a:cubicBezTo>
                  <a:lnTo>
                    <a:pt x="2859" y="2704"/>
                  </a:lnTo>
                  <a:close/>
                  <a:moveTo>
                    <a:pt x="2859" y="2704"/>
                  </a:moveTo>
                  <a:cubicBezTo>
                    <a:pt x="2859" y="2704"/>
                    <a:pt x="2859" y="2704"/>
                    <a:pt x="2859" y="2704"/>
                  </a:cubicBezTo>
                </a:path>
              </a:pathLst>
            </a:custGeom>
            <a:gradFill>
              <a:gsLst>
                <a:gs pos="0">
                  <a:srgbClr val="267CA0"/>
                </a:gs>
                <a:gs pos="33000">
                  <a:srgbClr val="388BA5">
                    <a:alpha val="90000"/>
                  </a:srgbClr>
                </a:gs>
                <a:gs pos="66000">
                  <a:srgbClr val="509FA4">
                    <a:alpha val="90000"/>
                  </a:srgbClr>
                </a:gs>
                <a:gs pos="100000">
                  <a:srgbClr val="5BAAA4">
                    <a:alpha val="85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9640933" y="5241489"/>
            <a:ext cx="212821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200">
                <a:gradFill>
                  <a:gsLst>
                    <a:gs pos="0">
                      <a:srgbClr val="00A94E"/>
                    </a:gs>
                    <a:gs pos="33000">
                      <a:srgbClr val="00B451"/>
                    </a:gs>
                    <a:gs pos="66000">
                      <a:srgbClr val="00BC55"/>
                    </a:gs>
                    <a:gs pos="100000">
                      <a:srgbClr val="00C459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dirty="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rPr>
              <a:t>2023-02-07</a:t>
            </a:r>
            <a:endParaRPr lang="zh-CN" altLang="en-US" sz="1800" dirty="0">
              <a:solidFill>
                <a:srgbClr val="267CA0"/>
              </a:solidFill>
              <a:effectLst>
                <a:outerShdw blurRad="38100" dist="25400" dir="2700000" algn="tl" rotWithShape="0">
                  <a:prstClr val="black">
                    <a:alpha val="1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813383" y="5156139"/>
            <a:ext cx="526138" cy="526138"/>
          </a:xfrm>
          <a:prstGeom prst="ellips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9541035" y="5283884"/>
            <a:ext cx="0" cy="288000"/>
          </a:xfrm>
          <a:prstGeom prst="lin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文本框 55"/>
          <p:cNvSpPr txBox="1"/>
          <p:nvPr/>
        </p:nvSpPr>
        <p:spPr>
          <a:xfrm>
            <a:off x="7127533" y="5241489"/>
            <a:ext cx="138443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200" spc="200">
                <a:solidFill>
                  <a:srgbClr val="009E41"/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dirty="0">
                <a:solidFill>
                  <a:srgbClr val="267CA0"/>
                </a:solidFill>
                <a:latin typeface="+mn-lt"/>
                <a:ea typeface="+mn-ea"/>
                <a:cs typeface="+mn-ea"/>
                <a:sym typeface="+mn-lt"/>
              </a:rPr>
              <a:t>飞致云</a:t>
            </a:r>
            <a:endParaRPr lang="zh-CN" altLang="en-US" sz="1800" dirty="0">
              <a:solidFill>
                <a:srgbClr val="267CA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299982" y="5156139"/>
            <a:ext cx="526138" cy="526138"/>
          </a:xfrm>
          <a:prstGeom prst="ellips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Freeform 5"/>
          <p:cNvSpPr>
            <a:spLocks noEditPoints="1"/>
          </p:cNvSpPr>
          <p:nvPr/>
        </p:nvSpPr>
        <p:spPr bwMode="auto">
          <a:xfrm>
            <a:off x="6477290" y="5270697"/>
            <a:ext cx="171522" cy="288878"/>
          </a:xfrm>
          <a:custGeom>
            <a:avLst/>
            <a:gdLst>
              <a:gd name="T0" fmla="*/ 1392 w 1559"/>
              <a:gd name="T1" fmla="*/ 1475 h 2640"/>
              <a:gd name="T2" fmla="*/ 167 w 1559"/>
              <a:gd name="T3" fmla="*/ 1475 h 2640"/>
              <a:gd name="T4" fmla="*/ 22 w 1559"/>
              <a:gd name="T5" fmla="*/ 1341 h 2640"/>
              <a:gd name="T6" fmla="*/ 3 w 1559"/>
              <a:gd name="T7" fmla="*/ 1117 h 2640"/>
              <a:gd name="T8" fmla="*/ 76 w 1559"/>
              <a:gd name="T9" fmla="*/ 1038 h 2640"/>
              <a:gd name="T10" fmla="*/ 1483 w 1559"/>
              <a:gd name="T11" fmla="*/ 1038 h 2640"/>
              <a:gd name="T12" fmla="*/ 1556 w 1559"/>
              <a:gd name="T13" fmla="*/ 1117 h 2640"/>
              <a:gd name="T14" fmla="*/ 1537 w 1559"/>
              <a:gd name="T15" fmla="*/ 1341 h 2640"/>
              <a:gd name="T16" fmla="*/ 1392 w 1559"/>
              <a:gd name="T17" fmla="*/ 1475 h 2640"/>
              <a:gd name="T18" fmla="*/ 1380 w 1559"/>
              <a:gd name="T19" fmla="*/ 1548 h 2640"/>
              <a:gd name="T20" fmla="*/ 179 w 1559"/>
              <a:gd name="T21" fmla="*/ 1548 h 2640"/>
              <a:gd name="T22" fmla="*/ 324 w 1559"/>
              <a:gd name="T23" fmla="*/ 2640 h 2640"/>
              <a:gd name="T24" fmla="*/ 1235 w 1559"/>
              <a:gd name="T25" fmla="*/ 2640 h 2640"/>
              <a:gd name="T26" fmla="*/ 1380 w 1559"/>
              <a:gd name="T27" fmla="*/ 1548 h 2640"/>
              <a:gd name="T28" fmla="*/ 786 w 1559"/>
              <a:gd name="T29" fmla="*/ 491 h 2640"/>
              <a:gd name="T30" fmla="*/ 1031 w 1559"/>
              <a:gd name="T31" fmla="*/ 246 h 2640"/>
              <a:gd name="T32" fmla="*/ 786 w 1559"/>
              <a:gd name="T33" fmla="*/ 0 h 2640"/>
              <a:gd name="T34" fmla="*/ 540 w 1559"/>
              <a:gd name="T35" fmla="*/ 246 h 2640"/>
              <a:gd name="T36" fmla="*/ 786 w 1559"/>
              <a:gd name="T37" fmla="*/ 491 h 2640"/>
              <a:gd name="T38" fmla="*/ 1344 w 1559"/>
              <a:gd name="T39" fmla="*/ 965 h 2640"/>
              <a:gd name="T40" fmla="*/ 1290 w 1559"/>
              <a:gd name="T41" fmla="*/ 725 h 2640"/>
              <a:gd name="T42" fmla="*/ 1165 w 1559"/>
              <a:gd name="T43" fmla="*/ 609 h 2640"/>
              <a:gd name="T44" fmla="*/ 946 w 1559"/>
              <a:gd name="T45" fmla="*/ 576 h 2640"/>
              <a:gd name="T46" fmla="*/ 838 w 1559"/>
              <a:gd name="T47" fmla="*/ 825 h 2640"/>
              <a:gd name="T48" fmla="*/ 824 w 1559"/>
              <a:gd name="T49" fmla="*/ 702 h 2640"/>
              <a:gd name="T50" fmla="*/ 817 w 1559"/>
              <a:gd name="T51" fmla="*/ 696 h 2640"/>
              <a:gd name="T52" fmla="*/ 755 w 1559"/>
              <a:gd name="T53" fmla="*/ 696 h 2640"/>
              <a:gd name="T54" fmla="*/ 747 w 1559"/>
              <a:gd name="T55" fmla="*/ 702 h 2640"/>
              <a:gd name="T56" fmla="*/ 735 w 1559"/>
              <a:gd name="T57" fmla="*/ 828 h 2640"/>
              <a:gd name="T58" fmla="*/ 625 w 1559"/>
              <a:gd name="T59" fmla="*/ 577 h 2640"/>
              <a:gd name="T60" fmla="*/ 407 w 1559"/>
              <a:gd name="T61" fmla="*/ 609 h 2640"/>
              <a:gd name="T62" fmla="*/ 281 w 1559"/>
              <a:gd name="T63" fmla="*/ 725 h 2640"/>
              <a:gd name="T64" fmla="*/ 228 w 1559"/>
              <a:gd name="T65" fmla="*/ 965 h 2640"/>
              <a:gd name="T66" fmla="*/ 1344 w 1559"/>
              <a:gd name="T67" fmla="*/ 965 h 2640"/>
              <a:gd name="T68" fmla="*/ 710 w 1559"/>
              <a:gd name="T69" fmla="*/ 586 h 2640"/>
              <a:gd name="T70" fmla="*/ 740 w 1559"/>
              <a:gd name="T71" fmla="*/ 650 h 2640"/>
              <a:gd name="T72" fmla="*/ 786 w 1559"/>
              <a:gd name="T73" fmla="*/ 661 h 2640"/>
              <a:gd name="T74" fmla="*/ 831 w 1559"/>
              <a:gd name="T75" fmla="*/ 650 h 2640"/>
              <a:gd name="T76" fmla="*/ 861 w 1559"/>
              <a:gd name="T77" fmla="*/ 586 h 2640"/>
              <a:gd name="T78" fmla="*/ 786 w 1559"/>
              <a:gd name="T79" fmla="*/ 556 h 2640"/>
              <a:gd name="T80" fmla="*/ 710 w 1559"/>
              <a:gd name="T81" fmla="*/ 586 h 2640"/>
              <a:gd name="T82" fmla="*/ 710 w 1559"/>
              <a:gd name="T83" fmla="*/ 586 h 2640"/>
              <a:gd name="T84" fmla="*/ 710 w 1559"/>
              <a:gd name="T85" fmla="*/ 586 h 2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59" h="2640">
                <a:moveTo>
                  <a:pt x="1392" y="1475"/>
                </a:moveTo>
                <a:cubicBezTo>
                  <a:pt x="167" y="1475"/>
                  <a:pt x="167" y="1475"/>
                  <a:pt x="167" y="1475"/>
                </a:cubicBezTo>
                <a:cubicBezTo>
                  <a:pt x="91" y="1475"/>
                  <a:pt x="28" y="1417"/>
                  <a:pt x="22" y="1341"/>
                </a:cubicBezTo>
                <a:cubicBezTo>
                  <a:pt x="3" y="1117"/>
                  <a:pt x="3" y="1117"/>
                  <a:pt x="3" y="1117"/>
                </a:cubicBezTo>
                <a:cubicBezTo>
                  <a:pt x="0" y="1074"/>
                  <a:pt x="33" y="1038"/>
                  <a:pt x="76" y="1038"/>
                </a:cubicBezTo>
                <a:cubicBezTo>
                  <a:pt x="1483" y="1038"/>
                  <a:pt x="1483" y="1038"/>
                  <a:pt x="1483" y="1038"/>
                </a:cubicBezTo>
                <a:cubicBezTo>
                  <a:pt x="1526" y="1038"/>
                  <a:pt x="1559" y="1074"/>
                  <a:pt x="1556" y="1117"/>
                </a:cubicBezTo>
                <a:cubicBezTo>
                  <a:pt x="1537" y="1341"/>
                  <a:pt x="1537" y="1341"/>
                  <a:pt x="1537" y="1341"/>
                </a:cubicBezTo>
                <a:cubicBezTo>
                  <a:pt x="1531" y="1417"/>
                  <a:pt x="1468" y="1475"/>
                  <a:pt x="1392" y="1475"/>
                </a:cubicBezTo>
                <a:close/>
                <a:moveTo>
                  <a:pt x="1380" y="1548"/>
                </a:moveTo>
                <a:cubicBezTo>
                  <a:pt x="179" y="1548"/>
                  <a:pt x="179" y="1548"/>
                  <a:pt x="179" y="1548"/>
                </a:cubicBezTo>
                <a:cubicBezTo>
                  <a:pt x="324" y="2640"/>
                  <a:pt x="324" y="2640"/>
                  <a:pt x="324" y="2640"/>
                </a:cubicBezTo>
                <a:cubicBezTo>
                  <a:pt x="1235" y="2640"/>
                  <a:pt x="1235" y="2640"/>
                  <a:pt x="1235" y="2640"/>
                </a:cubicBezTo>
                <a:lnTo>
                  <a:pt x="1380" y="1548"/>
                </a:lnTo>
                <a:close/>
                <a:moveTo>
                  <a:pt x="786" y="491"/>
                </a:moveTo>
                <a:cubicBezTo>
                  <a:pt x="921" y="491"/>
                  <a:pt x="1031" y="382"/>
                  <a:pt x="1031" y="246"/>
                </a:cubicBezTo>
                <a:cubicBezTo>
                  <a:pt x="1031" y="110"/>
                  <a:pt x="921" y="0"/>
                  <a:pt x="786" y="0"/>
                </a:cubicBezTo>
                <a:cubicBezTo>
                  <a:pt x="650" y="0"/>
                  <a:pt x="540" y="110"/>
                  <a:pt x="540" y="246"/>
                </a:cubicBezTo>
                <a:cubicBezTo>
                  <a:pt x="540" y="382"/>
                  <a:pt x="650" y="491"/>
                  <a:pt x="786" y="491"/>
                </a:cubicBezTo>
                <a:close/>
                <a:moveTo>
                  <a:pt x="1344" y="965"/>
                </a:moveTo>
                <a:cubicBezTo>
                  <a:pt x="1290" y="725"/>
                  <a:pt x="1290" y="725"/>
                  <a:pt x="1290" y="725"/>
                </a:cubicBezTo>
                <a:cubicBezTo>
                  <a:pt x="1276" y="664"/>
                  <a:pt x="1226" y="618"/>
                  <a:pt x="1165" y="609"/>
                </a:cubicBezTo>
                <a:cubicBezTo>
                  <a:pt x="946" y="576"/>
                  <a:pt x="946" y="576"/>
                  <a:pt x="946" y="576"/>
                </a:cubicBezTo>
                <a:cubicBezTo>
                  <a:pt x="838" y="825"/>
                  <a:pt x="838" y="825"/>
                  <a:pt x="838" y="825"/>
                </a:cubicBezTo>
                <a:cubicBezTo>
                  <a:pt x="824" y="702"/>
                  <a:pt x="824" y="702"/>
                  <a:pt x="824" y="702"/>
                </a:cubicBezTo>
                <a:cubicBezTo>
                  <a:pt x="824" y="698"/>
                  <a:pt x="821" y="696"/>
                  <a:pt x="817" y="696"/>
                </a:cubicBezTo>
                <a:cubicBezTo>
                  <a:pt x="755" y="696"/>
                  <a:pt x="755" y="696"/>
                  <a:pt x="755" y="696"/>
                </a:cubicBezTo>
                <a:cubicBezTo>
                  <a:pt x="751" y="696"/>
                  <a:pt x="748" y="698"/>
                  <a:pt x="747" y="702"/>
                </a:cubicBezTo>
                <a:cubicBezTo>
                  <a:pt x="735" y="828"/>
                  <a:pt x="735" y="828"/>
                  <a:pt x="735" y="828"/>
                </a:cubicBezTo>
                <a:cubicBezTo>
                  <a:pt x="625" y="577"/>
                  <a:pt x="625" y="577"/>
                  <a:pt x="625" y="577"/>
                </a:cubicBezTo>
                <a:cubicBezTo>
                  <a:pt x="407" y="609"/>
                  <a:pt x="407" y="609"/>
                  <a:pt x="407" y="609"/>
                </a:cubicBezTo>
                <a:cubicBezTo>
                  <a:pt x="345" y="618"/>
                  <a:pt x="295" y="664"/>
                  <a:pt x="281" y="725"/>
                </a:cubicBezTo>
                <a:cubicBezTo>
                  <a:pt x="228" y="965"/>
                  <a:pt x="228" y="965"/>
                  <a:pt x="228" y="965"/>
                </a:cubicBezTo>
                <a:lnTo>
                  <a:pt x="1344" y="965"/>
                </a:lnTo>
                <a:close/>
                <a:moveTo>
                  <a:pt x="710" y="586"/>
                </a:moveTo>
                <a:cubicBezTo>
                  <a:pt x="710" y="609"/>
                  <a:pt x="729" y="639"/>
                  <a:pt x="740" y="650"/>
                </a:cubicBezTo>
                <a:cubicBezTo>
                  <a:pt x="752" y="661"/>
                  <a:pt x="771" y="661"/>
                  <a:pt x="786" y="661"/>
                </a:cubicBezTo>
                <a:cubicBezTo>
                  <a:pt x="801" y="661"/>
                  <a:pt x="820" y="661"/>
                  <a:pt x="831" y="650"/>
                </a:cubicBezTo>
                <a:cubicBezTo>
                  <a:pt x="842" y="639"/>
                  <a:pt x="861" y="609"/>
                  <a:pt x="861" y="586"/>
                </a:cubicBezTo>
                <a:cubicBezTo>
                  <a:pt x="861" y="559"/>
                  <a:pt x="815" y="556"/>
                  <a:pt x="786" y="556"/>
                </a:cubicBezTo>
                <a:cubicBezTo>
                  <a:pt x="756" y="556"/>
                  <a:pt x="710" y="559"/>
                  <a:pt x="710" y="586"/>
                </a:cubicBezTo>
                <a:close/>
                <a:moveTo>
                  <a:pt x="710" y="586"/>
                </a:moveTo>
                <a:cubicBezTo>
                  <a:pt x="710" y="586"/>
                  <a:pt x="710" y="586"/>
                  <a:pt x="710" y="586"/>
                </a:cubicBezTo>
              </a:path>
            </a:pathLst>
          </a:cu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7027634" y="5283884"/>
            <a:ext cx="0" cy="288000"/>
          </a:xfrm>
          <a:prstGeom prst="line">
            <a:avLst/>
          </a:prstGeom>
          <a:noFill/>
          <a:ln w="6350">
            <a:solidFill>
              <a:srgbClr val="267CA0"/>
            </a:solidFill>
          </a:ln>
          <a:effectLst>
            <a:outerShdw blurRad="38100" dist="25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图片 77" descr="/Users/lixuejun/Desktop/截屏2023-01-06 11.52.23.png截屏2023-01-06 11.52.2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4830" y="3947160"/>
            <a:ext cx="1821815" cy="792480"/>
          </a:xfrm>
          <a:custGeom>
            <a:avLst/>
            <a:gdLst>
              <a:gd name="connsiteX0" fmla="*/ 178473 w 1821598"/>
              <a:gd name="connsiteY0" fmla="*/ 28064 h 792791"/>
              <a:gd name="connsiteX1" fmla="*/ 174031 w 1821598"/>
              <a:gd name="connsiteY1" fmla="*/ 47097 h 792791"/>
              <a:gd name="connsiteX2" fmla="*/ 174031 w 1821598"/>
              <a:gd name="connsiteY2" fmla="*/ 47097 h 792791"/>
              <a:gd name="connsiteX3" fmla="*/ 240132 w 1821598"/>
              <a:gd name="connsiteY3" fmla="*/ 0 h 792791"/>
              <a:gd name="connsiteX4" fmla="*/ 1727611 w 1821598"/>
              <a:gd name="connsiteY4" fmla="*/ 0 h 792791"/>
              <a:gd name="connsiteX5" fmla="*/ 1750446 w 1821598"/>
              <a:gd name="connsiteY5" fmla="*/ 4611 h 792791"/>
              <a:gd name="connsiteX6" fmla="*/ 1801953 w 1821598"/>
              <a:gd name="connsiteY6" fmla="*/ 82322 h 792791"/>
              <a:gd name="connsiteX7" fmla="*/ 1799174 w 1821598"/>
              <a:gd name="connsiteY7" fmla="*/ 96086 h 792791"/>
              <a:gd name="connsiteX8" fmla="*/ 1821598 w 1821598"/>
              <a:gd name="connsiteY8" fmla="*/ 4 h 792791"/>
              <a:gd name="connsiteX9" fmla="*/ 1821598 w 1821598"/>
              <a:gd name="connsiteY9" fmla="*/ 4 h 792791"/>
              <a:gd name="connsiteX10" fmla="*/ 1642339 w 1821598"/>
              <a:gd name="connsiteY10" fmla="*/ 768096 h 792791"/>
              <a:gd name="connsiteX11" fmla="*/ 1647277 w 1821598"/>
              <a:gd name="connsiteY11" fmla="*/ 746935 h 792791"/>
              <a:gd name="connsiteX12" fmla="*/ 1631656 w 1821598"/>
              <a:gd name="connsiteY12" fmla="*/ 770109 h 792791"/>
              <a:gd name="connsiteX13" fmla="*/ 1604849 w 1821598"/>
              <a:gd name="connsiteY13" fmla="*/ 788183 h 792791"/>
              <a:gd name="connsiteX14" fmla="*/ 1582025 w 1821598"/>
              <a:gd name="connsiteY14" fmla="*/ 792791 h 792791"/>
              <a:gd name="connsiteX15" fmla="*/ 94356 w 1821598"/>
              <a:gd name="connsiteY15" fmla="*/ 792791 h 792791"/>
              <a:gd name="connsiteX16" fmla="*/ 71531 w 1821598"/>
              <a:gd name="connsiteY16" fmla="*/ 788183 h 792791"/>
              <a:gd name="connsiteX17" fmla="*/ 20024 w 1821598"/>
              <a:gd name="connsiteY17" fmla="*/ 710471 h 792791"/>
              <a:gd name="connsiteX18" fmla="*/ 25229 w 1821598"/>
              <a:gd name="connsiteY18" fmla="*/ 684693 h 792791"/>
              <a:gd name="connsiteX19" fmla="*/ 0 w 1821598"/>
              <a:gd name="connsiteY19" fmla="*/ 792791 h 792791"/>
              <a:gd name="connsiteX20" fmla="*/ 0 w 1821598"/>
              <a:gd name="connsiteY20" fmla="*/ 792791 h 792791"/>
              <a:gd name="connsiteX21" fmla="*/ 174031 w 1821598"/>
              <a:gd name="connsiteY21" fmla="*/ 47097 h 792791"/>
              <a:gd name="connsiteX22" fmla="*/ 190488 w 1821598"/>
              <a:gd name="connsiteY22" fmla="*/ 22685 h 792791"/>
              <a:gd name="connsiteX23" fmla="*/ 217295 w 1821598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8" h="792791">
                <a:moveTo>
                  <a:pt x="178473" y="28064"/>
                </a:moveTo>
                <a:lnTo>
                  <a:pt x="174031" y="47097"/>
                </a:lnTo>
                <a:lnTo>
                  <a:pt x="174031" y="47097"/>
                </a:lnTo>
                <a:close/>
                <a:moveTo>
                  <a:pt x="240132" y="0"/>
                </a:moveTo>
                <a:lnTo>
                  <a:pt x="1727611" y="0"/>
                </a:lnTo>
                <a:lnTo>
                  <a:pt x="1750446" y="4611"/>
                </a:lnTo>
                <a:cubicBezTo>
                  <a:pt x="1780715" y="17415"/>
                  <a:pt x="1801953" y="47388"/>
                  <a:pt x="1801953" y="82322"/>
                </a:cubicBezTo>
                <a:lnTo>
                  <a:pt x="1799174" y="96086"/>
                </a:lnTo>
                <a:lnTo>
                  <a:pt x="1821598" y="4"/>
                </a:lnTo>
                <a:lnTo>
                  <a:pt x="1821598" y="4"/>
                </a:lnTo>
                <a:lnTo>
                  <a:pt x="1642339" y="768096"/>
                </a:lnTo>
                <a:lnTo>
                  <a:pt x="1647277" y="746935"/>
                </a:lnTo>
                <a:lnTo>
                  <a:pt x="1631656" y="770109"/>
                </a:lnTo>
                <a:cubicBezTo>
                  <a:pt x="1624025" y="777739"/>
                  <a:pt x="1614939" y="783915"/>
                  <a:pt x="1604849" y="788183"/>
                </a:cubicBezTo>
                <a:lnTo>
                  <a:pt x="1582025" y="792791"/>
                </a:lnTo>
                <a:lnTo>
                  <a:pt x="94356" y="792791"/>
                </a:lnTo>
                <a:lnTo>
                  <a:pt x="71531" y="788183"/>
                </a:lnTo>
                <a:cubicBezTo>
                  <a:pt x="41263" y="775380"/>
                  <a:pt x="20024" y="745406"/>
                  <a:pt x="20024" y="710471"/>
                </a:cubicBezTo>
                <a:lnTo>
                  <a:pt x="25229" y="684693"/>
                </a:lnTo>
                <a:lnTo>
                  <a:pt x="0" y="792791"/>
                </a:lnTo>
                <a:lnTo>
                  <a:pt x="0" y="792791"/>
                </a:lnTo>
                <a:lnTo>
                  <a:pt x="174031" y="47097"/>
                </a:lnTo>
                <a:lnTo>
                  <a:pt x="190488" y="22685"/>
                </a:lnTo>
                <a:cubicBezTo>
                  <a:pt x="198119" y="15055"/>
                  <a:pt x="207205" y="8879"/>
                  <a:pt x="217295" y="4611"/>
                </a:cubicBezTo>
                <a:close/>
              </a:path>
            </a:pathLst>
          </a:custGeom>
        </p:spPr>
      </p:pic>
      <p:pic>
        <p:nvPicPr>
          <p:cNvPr id="74" name="图片 73" descr="/Users/lixuejun/Desktop/截屏2023-01-06 11.50.31.png截屏2023-01-06 11.50.31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454640" y="2115820"/>
            <a:ext cx="1627505" cy="792480"/>
          </a:xfrm>
          <a:custGeom>
            <a:avLst/>
            <a:gdLst>
              <a:gd name="connsiteX0" fmla="*/ 178474 w 1821599"/>
              <a:gd name="connsiteY0" fmla="*/ 28064 h 792792"/>
              <a:gd name="connsiteX1" fmla="*/ 174032 w 1821599"/>
              <a:gd name="connsiteY1" fmla="*/ 47097 h 792792"/>
              <a:gd name="connsiteX2" fmla="*/ 174032 w 1821599"/>
              <a:gd name="connsiteY2" fmla="*/ 47097 h 792792"/>
              <a:gd name="connsiteX3" fmla="*/ 240133 w 1821599"/>
              <a:gd name="connsiteY3" fmla="*/ 0 h 792792"/>
              <a:gd name="connsiteX4" fmla="*/ 1727612 w 1821599"/>
              <a:gd name="connsiteY4" fmla="*/ 0 h 792792"/>
              <a:gd name="connsiteX5" fmla="*/ 1750447 w 1821599"/>
              <a:gd name="connsiteY5" fmla="*/ 4611 h 792792"/>
              <a:gd name="connsiteX6" fmla="*/ 1801954 w 1821599"/>
              <a:gd name="connsiteY6" fmla="*/ 82322 h 792792"/>
              <a:gd name="connsiteX7" fmla="*/ 1799175 w 1821599"/>
              <a:gd name="connsiteY7" fmla="*/ 96086 h 792792"/>
              <a:gd name="connsiteX8" fmla="*/ 1821599 w 1821599"/>
              <a:gd name="connsiteY8" fmla="*/ 4 h 792792"/>
              <a:gd name="connsiteX9" fmla="*/ 1821599 w 1821599"/>
              <a:gd name="connsiteY9" fmla="*/ 4 h 792792"/>
              <a:gd name="connsiteX10" fmla="*/ 1642340 w 1821599"/>
              <a:gd name="connsiteY10" fmla="*/ 768096 h 792792"/>
              <a:gd name="connsiteX11" fmla="*/ 1647278 w 1821599"/>
              <a:gd name="connsiteY11" fmla="*/ 746935 h 792792"/>
              <a:gd name="connsiteX12" fmla="*/ 1631657 w 1821599"/>
              <a:gd name="connsiteY12" fmla="*/ 770109 h 792792"/>
              <a:gd name="connsiteX13" fmla="*/ 1604850 w 1821599"/>
              <a:gd name="connsiteY13" fmla="*/ 788183 h 792792"/>
              <a:gd name="connsiteX14" fmla="*/ 1582021 w 1821599"/>
              <a:gd name="connsiteY14" fmla="*/ 792792 h 792792"/>
              <a:gd name="connsiteX15" fmla="*/ 94362 w 1821599"/>
              <a:gd name="connsiteY15" fmla="*/ 792792 h 792792"/>
              <a:gd name="connsiteX16" fmla="*/ 71531 w 1821599"/>
              <a:gd name="connsiteY16" fmla="*/ 788183 h 792792"/>
              <a:gd name="connsiteX17" fmla="*/ 20025 w 1821599"/>
              <a:gd name="connsiteY17" fmla="*/ 710471 h 792792"/>
              <a:gd name="connsiteX18" fmla="*/ 25230 w 1821599"/>
              <a:gd name="connsiteY18" fmla="*/ 684692 h 792792"/>
              <a:gd name="connsiteX19" fmla="*/ 0 w 1821599"/>
              <a:gd name="connsiteY19" fmla="*/ 792792 h 792792"/>
              <a:gd name="connsiteX20" fmla="*/ 174032 w 1821599"/>
              <a:gd name="connsiteY20" fmla="*/ 47097 h 792792"/>
              <a:gd name="connsiteX21" fmla="*/ 190489 w 1821599"/>
              <a:gd name="connsiteY21" fmla="*/ 22685 h 792792"/>
              <a:gd name="connsiteX22" fmla="*/ 217296 w 1821599"/>
              <a:gd name="connsiteY22" fmla="*/ 4611 h 79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1599" h="792792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1" y="792792"/>
                </a:lnTo>
                <a:lnTo>
                  <a:pt x="94362" y="792792"/>
                </a:lnTo>
                <a:lnTo>
                  <a:pt x="71531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2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7" b="17521"/>
          <a:stretch>
            <a:fillRect/>
          </a:stretch>
        </p:blipFill>
        <p:spPr>
          <a:xfrm>
            <a:off x="10145841" y="3031359"/>
            <a:ext cx="1821599" cy="792791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2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" b="26924"/>
          <a:stretch>
            <a:fillRect/>
          </a:stretch>
        </p:blipFill>
        <p:spPr>
          <a:xfrm>
            <a:off x="6418724" y="3946929"/>
            <a:ext cx="1821599" cy="792792"/>
          </a:xfrm>
          <a:custGeom>
            <a:avLst/>
            <a:gdLst>
              <a:gd name="connsiteX0" fmla="*/ 178474 w 1821599"/>
              <a:gd name="connsiteY0" fmla="*/ 28064 h 792792"/>
              <a:gd name="connsiteX1" fmla="*/ 174032 w 1821599"/>
              <a:gd name="connsiteY1" fmla="*/ 47097 h 792792"/>
              <a:gd name="connsiteX2" fmla="*/ 174032 w 1821599"/>
              <a:gd name="connsiteY2" fmla="*/ 47097 h 792792"/>
              <a:gd name="connsiteX3" fmla="*/ 240133 w 1821599"/>
              <a:gd name="connsiteY3" fmla="*/ 0 h 792792"/>
              <a:gd name="connsiteX4" fmla="*/ 1727612 w 1821599"/>
              <a:gd name="connsiteY4" fmla="*/ 0 h 792792"/>
              <a:gd name="connsiteX5" fmla="*/ 1750447 w 1821599"/>
              <a:gd name="connsiteY5" fmla="*/ 4611 h 792792"/>
              <a:gd name="connsiteX6" fmla="*/ 1801954 w 1821599"/>
              <a:gd name="connsiteY6" fmla="*/ 82322 h 792792"/>
              <a:gd name="connsiteX7" fmla="*/ 1799175 w 1821599"/>
              <a:gd name="connsiteY7" fmla="*/ 96086 h 792792"/>
              <a:gd name="connsiteX8" fmla="*/ 1821599 w 1821599"/>
              <a:gd name="connsiteY8" fmla="*/ 4 h 792792"/>
              <a:gd name="connsiteX9" fmla="*/ 1821599 w 1821599"/>
              <a:gd name="connsiteY9" fmla="*/ 4 h 792792"/>
              <a:gd name="connsiteX10" fmla="*/ 1642340 w 1821599"/>
              <a:gd name="connsiteY10" fmla="*/ 768096 h 792792"/>
              <a:gd name="connsiteX11" fmla="*/ 1647278 w 1821599"/>
              <a:gd name="connsiteY11" fmla="*/ 746935 h 792792"/>
              <a:gd name="connsiteX12" fmla="*/ 1631657 w 1821599"/>
              <a:gd name="connsiteY12" fmla="*/ 770109 h 792792"/>
              <a:gd name="connsiteX13" fmla="*/ 1604850 w 1821599"/>
              <a:gd name="connsiteY13" fmla="*/ 788183 h 792792"/>
              <a:gd name="connsiteX14" fmla="*/ 1582021 w 1821599"/>
              <a:gd name="connsiteY14" fmla="*/ 792792 h 792792"/>
              <a:gd name="connsiteX15" fmla="*/ 94362 w 1821599"/>
              <a:gd name="connsiteY15" fmla="*/ 792792 h 792792"/>
              <a:gd name="connsiteX16" fmla="*/ 71532 w 1821599"/>
              <a:gd name="connsiteY16" fmla="*/ 788183 h 792792"/>
              <a:gd name="connsiteX17" fmla="*/ 20025 w 1821599"/>
              <a:gd name="connsiteY17" fmla="*/ 710471 h 792792"/>
              <a:gd name="connsiteX18" fmla="*/ 25230 w 1821599"/>
              <a:gd name="connsiteY18" fmla="*/ 684693 h 792792"/>
              <a:gd name="connsiteX19" fmla="*/ 0 w 1821599"/>
              <a:gd name="connsiteY19" fmla="*/ 792792 h 792792"/>
              <a:gd name="connsiteX20" fmla="*/ 174032 w 1821599"/>
              <a:gd name="connsiteY20" fmla="*/ 47097 h 792792"/>
              <a:gd name="connsiteX21" fmla="*/ 190489 w 1821599"/>
              <a:gd name="connsiteY21" fmla="*/ 22685 h 792792"/>
              <a:gd name="connsiteX22" fmla="*/ 217296 w 1821599"/>
              <a:gd name="connsiteY22" fmla="*/ 4611 h 79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1599" h="792792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7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1" y="792792"/>
                </a:lnTo>
                <a:lnTo>
                  <a:pt x="94362" y="792792"/>
                </a:lnTo>
                <a:lnTo>
                  <a:pt x="71532" y="788183"/>
                </a:lnTo>
                <a:cubicBezTo>
                  <a:pt x="41264" y="775380"/>
                  <a:pt x="20025" y="745406"/>
                  <a:pt x="20025" y="710471"/>
                </a:cubicBezTo>
                <a:lnTo>
                  <a:pt x="25230" y="684693"/>
                </a:lnTo>
                <a:lnTo>
                  <a:pt x="0" y="792792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7" b="21433"/>
          <a:stretch>
            <a:fillRect/>
          </a:stretch>
        </p:blipFill>
        <p:spPr>
          <a:xfrm>
            <a:off x="8392283" y="3031359"/>
            <a:ext cx="1821599" cy="792791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2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2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77" name="图片 76" descr="/Users/lixuejun/Desktop/截屏2023-01-06 11.53.23.png截屏2023-01-06 11.53.23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946640" y="3947160"/>
            <a:ext cx="1822450" cy="792480"/>
          </a:xfrm>
          <a:custGeom>
            <a:avLst/>
            <a:gdLst>
              <a:gd name="connsiteX0" fmla="*/ 178474 w 1821599"/>
              <a:gd name="connsiteY0" fmla="*/ 28064 h 792791"/>
              <a:gd name="connsiteX1" fmla="*/ 174032 w 1821599"/>
              <a:gd name="connsiteY1" fmla="*/ 47097 h 792791"/>
              <a:gd name="connsiteX2" fmla="*/ 174032 w 1821599"/>
              <a:gd name="connsiteY2" fmla="*/ 47097 h 792791"/>
              <a:gd name="connsiteX3" fmla="*/ 240133 w 1821599"/>
              <a:gd name="connsiteY3" fmla="*/ 0 h 792791"/>
              <a:gd name="connsiteX4" fmla="*/ 1727612 w 1821599"/>
              <a:gd name="connsiteY4" fmla="*/ 0 h 792791"/>
              <a:gd name="connsiteX5" fmla="*/ 1750447 w 1821599"/>
              <a:gd name="connsiteY5" fmla="*/ 4611 h 792791"/>
              <a:gd name="connsiteX6" fmla="*/ 1801954 w 1821599"/>
              <a:gd name="connsiteY6" fmla="*/ 82322 h 792791"/>
              <a:gd name="connsiteX7" fmla="*/ 1799175 w 1821599"/>
              <a:gd name="connsiteY7" fmla="*/ 96086 h 792791"/>
              <a:gd name="connsiteX8" fmla="*/ 1821599 w 1821599"/>
              <a:gd name="connsiteY8" fmla="*/ 4 h 792791"/>
              <a:gd name="connsiteX9" fmla="*/ 1821599 w 1821599"/>
              <a:gd name="connsiteY9" fmla="*/ 4 h 792791"/>
              <a:gd name="connsiteX10" fmla="*/ 1642340 w 1821599"/>
              <a:gd name="connsiteY10" fmla="*/ 768096 h 792791"/>
              <a:gd name="connsiteX11" fmla="*/ 1647278 w 1821599"/>
              <a:gd name="connsiteY11" fmla="*/ 746935 h 792791"/>
              <a:gd name="connsiteX12" fmla="*/ 1631657 w 1821599"/>
              <a:gd name="connsiteY12" fmla="*/ 770109 h 792791"/>
              <a:gd name="connsiteX13" fmla="*/ 1604850 w 1821599"/>
              <a:gd name="connsiteY13" fmla="*/ 788183 h 792791"/>
              <a:gd name="connsiteX14" fmla="*/ 1582026 w 1821599"/>
              <a:gd name="connsiteY14" fmla="*/ 792791 h 792791"/>
              <a:gd name="connsiteX15" fmla="*/ 94357 w 1821599"/>
              <a:gd name="connsiteY15" fmla="*/ 792791 h 792791"/>
              <a:gd name="connsiteX16" fmla="*/ 71532 w 1821599"/>
              <a:gd name="connsiteY16" fmla="*/ 788183 h 792791"/>
              <a:gd name="connsiteX17" fmla="*/ 20025 w 1821599"/>
              <a:gd name="connsiteY17" fmla="*/ 710471 h 792791"/>
              <a:gd name="connsiteX18" fmla="*/ 25230 w 1821599"/>
              <a:gd name="connsiteY18" fmla="*/ 684693 h 792791"/>
              <a:gd name="connsiteX19" fmla="*/ 0 w 1821599"/>
              <a:gd name="connsiteY19" fmla="*/ 792791 h 792791"/>
              <a:gd name="connsiteX20" fmla="*/ 0 w 1821599"/>
              <a:gd name="connsiteY20" fmla="*/ 792791 h 792791"/>
              <a:gd name="connsiteX21" fmla="*/ 174032 w 1821599"/>
              <a:gd name="connsiteY21" fmla="*/ 47097 h 792791"/>
              <a:gd name="connsiteX22" fmla="*/ 190489 w 1821599"/>
              <a:gd name="connsiteY22" fmla="*/ 22685 h 792791"/>
              <a:gd name="connsiteX23" fmla="*/ 217296 w 1821599"/>
              <a:gd name="connsiteY23" fmla="*/ 4611 h 7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1599" h="792791">
                <a:moveTo>
                  <a:pt x="178474" y="28064"/>
                </a:moveTo>
                <a:lnTo>
                  <a:pt x="174032" y="47097"/>
                </a:lnTo>
                <a:lnTo>
                  <a:pt x="174032" y="47097"/>
                </a:lnTo>
                <a:close/>
                <a:moveTo>
                  <a:pt x="240133" y="0"/>
                </a:moveTo>
                <a:lnTo>
                  <a:pt x="1727612" y="0"/>
                </a:lnTo>
                <a:lnTo>
                  <a:pt x="1750447" y="4611"/>
                </a:lnTo>
                <a:cubicBezTo>
                  <a:pt x="1780716" y="17415"/>
                  <a:pt x="1801954" y="47388"/>
                  <a:pt x="1801954" y="82322"/>
                </a:cubicBezTo>
                <a:lnTo>
                  <a:pt x="1799175" y="96086"/>
                </a:lnTo>
                <a:lnTo>
                  <a:pt x="1821599" y="4"/>
                </a:lnTo>
                <a:lnTo>
                  <a:pt x="1821599" y="4"/>
                </a:lnTo>
                <a:lnTo>
                  <a:pt x="1642340" y="768096"/>
                </a:lnTo>
                <a:lnTo>
                  <a:pt x="1647278" y="746935"/>
                </a:lnTo>
                <a:lnTo>
                  <a:pt x="1631657" y="770109"/>
                </a:lnTo>
                <a:cubicBezTo>
                  <a:pt x="1624026" y="777739"/>
                  <a:pt x="1614940" y="783915"/>
                  <a:pt x="1604850" y="788183"/>
                </a:cubicBezTo>
                <a:lnTo>
                  <a:pt x="1582026" y="792791"/>
                </a:lnTo>
                <a:lnTo>
                  <a:pt x="94357" y="792791"/>
                </a:lnTo>
                <a:lnTo>
                  <a:pt x="71532" y="788183"/>
                </a:lnTo>
                <a:cubicBezTo>
                  <a:pt x="41263" y="775380"/>
                  <a:pt x="20025" y="745406"/>
                  <a:pt x="20025" y="710471"/>
                </a:cubicBezTo>
                <a:lnTo>
                  <a:pt x="25230" y="684693"/>
                </a:lnTo>
                <a:lnTo>
                  <a:pt x="0" y="792791"/>
                </a:lnTo>
                <a:lnTo>
                  <a:pt x="0" y="792791"/>
                </a:lnTo>
                <a:lnTo>
                  <a:pt x="174032" y="47097"/>
                </a:lnTo>
                <a:lnTo>
                  <a:pt x="190489" y="22685"/>
                </a:lnTo>
                <a:cubicBezTo>
                  <a:pt x="198120" y="15055"/>
                  <a:pt x="207206" y="8879"/>
                  <a:pt x="217296" y="4611"/>
                </a:cubicBezTo>
                <a:close/>
              </a:path>
            </a:pathLst>
          </a:custGeom>
        </p:spPr>
      </p:pic>
      <p:pic>
        <p:nvPicPr>
          <p:cNvPr id="167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1642" y="604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28642" y="731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2@2x.png" descr="2@2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5642" y="858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6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699067" y="2457058"/>
            <a:ext cx="7865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spc="-2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感谢大家的聆听</a:t>
            </a:r>
            <a:endParaRPr lang="zh-CN" altLang="en-US" sz="6600" spc="-200" dirty="0">
              <a:solidFill>
                <a:schemeClr val="bg1"/>
              </a:solidFill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3" grpId="0" bldLvl="0" animBg="1"/>
      <p:bldP spid="45" grpId="0" bldLvl="0" animBg="1"/>
      <p:bldP spid="53" grpId="0"/>
      <p:bldP spid="54" grpId="0" bldLvl="0" animBg="1"/>
      <p:bldP spid="56" grpId="0"/>
      <p:bldP spid="57" grpId="0" bldLvl="0" animBg="1"/>
      <p:bldP spid="58" grpId="0" bldLvl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5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Rectangle 3"/>
          <p:cNvSpPr/>
          <p:nvPr/>
        </p:nvSpPr>
        <p:spPr bwMode="auto">
          <a:xfrm>
            <a:off x="1054065" y="2"/>
            <a:ext cx="1777392" cy="483799"/>
          </a:xfrm>
          <a:custGeom>
            <a:avLst/>
            <a:gdLst/>
            <a:ahLst/>
            <a:cxnLst/>
            <a:rect l="l" t="t" r="r" b="b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260647"/>
                </a:lnTo>
                <a:lnTo>
                  <a:pt x="1512084" y="260647"/>
                </a:lnTo>
                <a:lnTo>
                  <a:pt x="1512084" y="351491"/>
                </a:lnTo>
                <a:cubicBezTo>
                  <a:pt x="1512084" y="384633"/>
                  <a:pt x="1485218" y="411499"/>
                  <a:pt x="1452076" y="411499"/>
                </a:cubicBezTo>
                <a:lnTo>
                  <a:pt x="60092" y="411499"/>
                </a:lnTo>
                <a:cubicBezTo>
                  <a:pt x="26950" y="411499"/>
                  <a:pt x="84" y="384633"/>
                  <a:pt x="84" y="351491"/>
                </a:cubicBezTo>
                <a:lnTo>
                  <a:pt x="84" y="260647"/>
                </a:lnTo>
                <a:lnTo>
                  <a:pt x="0" y="260647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3" name="Rectangle 3"/>
          <p:cNvSpPr/>
          <p:nvPr/>
        </p:nvSpPr>
        <p:spPr bwMode="auto">
          <a:xfrm>
            <a:off x="1054065" y="544300"/>
            <a:ext cx="1777392" cy="1006858"/>
          </a:xfrm>
          <a:prstGeom prst="roundRect">
            <a:avLst>
              <a:gd name="adj" fmla="val 6940"/>
            </a:avLst>
          </a:prstGeom>
          <a:solidFill>
            <a:srgbClr val="267CA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901700" y="1183005"/>
            <a:ext cx="208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Contents Page</a:t>
            </a:r>
            <a:endParaRPr lang="zh-CN" altLang="en-US" sz="1800" dirty="0">
              <a:solidFill>
                <a:schemeClr val="bg1"/>
              </a:solidFill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5" name="文本框 63"/>
          <p:cNvSpPr txBox="1"/>
          <p:nvPr/>
        </p:nvSpPr>
        <p:spPr>
          <a:xfrm>
            <a:off x="1054066" y="551999"/>
            <a:ext cx="1777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-15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目录页</a:t>
            </a:r>
            <a:endParaRPr lang="zh-CN" altLang="en-US" sz="4000" spc="-150" dirty="0">
              <a:solidFill>
                <a:schemeClr val="bg1"/>
              </a:solidFill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2182" y="2698825"/>
            <a:ext cx="3239375" cy="4174162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4265830" y="1785734"/>
            <a:ext cx="5537704" cy="720000"/>
            <a:chOff x="4265830" y="1785734"/>
            <a:chExt cx="5537704" cy="720000"/>
          </a:xfrm>
        </p:grpSpPr>
        <p:sp>
          <p:nvSpPr>
            <p:cNvPr id="30" name="圆角矩形 15"/>
            <p:cNvSpPr/>
            <p:nvPr/>
          </p:nvSpPr>
          <p:spPr>
            <a:xfrm flipH="1">
              <a:off x="4283600" y="1785734"/>
              <a:ext cx="5519933" cy="720000"/>
            </a:xfrm>
            <a:prstGeom prst="roundRect">
              <a:avLst/>
            </a:prstGeom>
            <a:noFill/>
            <a:ln>
              <a:solidFill>
                <a:srgbClr val="428C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endParaRPr lang="en-US" altLang="zh-CN" sz="2000" dirty="0">
                <a:solidFill>
                  <a:srgbClr val="3F3F3F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054844" y="1888411"/>
              <a:ext cx="47486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什么是</a:t>
              </a:r>
              <a:r>
                <a:rPr lang="en-US" altLang="zh-CN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H</a:t>
              </a:r>
              <a:r>
                <a:rPr lang="en-US" altLang="zh-CN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alo</a:t>
              </a:r>
              <a:endParaRPr lang="en-US" altLang="zh-CN" sz="2800" spc="2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" name="任意多边形 32"/>
            <p:cNvSpPr/>
            <p:nvPr/>
          </p:nvSpPr>
          <p:spPr bwMode="auto">
            <a:xfrm>
              <a:off x="4266831" y="1785734"/>
              <a:ext cx="788013" cy="720000"/>
            </a:xfrm>
            <a:custGeom>
              <a:avLst/>
              <a:gdLst>
                <a:gd name="connsiteX0" fmla="*/ 136166 w 788013"/>
                <a:gd name="connsiteY0" fmla="*/ 0 h 720000"/>
                <a:gd name="connsiteX1" fmla="*/ 177211 w 788013"/>
                <a:gd name="connsiteY1" fmla="*/ 0 h 720000"/>
                <a:gd name="connsiteX2" fmla="*/ 586533 w 788013"/>
                <a:gd name="connsiteY2" fmla="*/ 0 h 720000"/>
                <a:gd name="connsiteX3" fmla="*/ 788013 w 788013"/>
                <a:gd name="connsiteY3" fmla="*/ 0 h 720000"/>
                <a:gd name="connsiteX4" fmla="*/ 788013 w 788013"/>
                <a:gd name="connsiteY4" fmla="*/ 720000 h 720000"/>
                <a:gd name="connsiteX5" fmla="*/ 586533 w 788013"/>
                <a:gd name="connsiteY5" fmla="*/ 720000 h 720000"/>
                <a:gd name="connsiteX6" fmla="*/ 177211 w 788013"/>
                <a:gd name="connsiteY6" fmla="*/ 720000 h 720000"/>
                <a:gd name="connsiteX7" fmla="*/ 136166 w 788013"/>
                <a:gd name="connsiteY7" fmla="*/ 720000 h 720000"/>
                <a:gd name="connsiteX8" fmla="*/ 0 w 788013"/>
                <a:gd name="connsiteY8" fmla="*/ 583834 h 720000"/>
                <a:gd name="connsiteX9" fmla="*/ 0 w 788013"/>
                <a:gd name="connsiteY9" fmla="*/ 136166 h 720000"/>
                <a:gd name="connsiteX10" fmla="*/ 136166 w 788013"/>
                <a:gd name="connsiteY10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013" h="720000">
                  <a:moveTo>
                    <a:pt x="136166" y="0"/>
                  </a:moveTo>
                  <a:lnTo>
                    <a:pt x="177211" y="0"/>
                  </a:lnTo>
                  <a:lnTo>
                    <a:pt x="586533" y="0"/>
                  </a:lnTo>
                  <a:lnTo>
                    <a:pt x="788013" y="0"/>
                  </a:lnTo>
                  <a:lnTo>
                    <a:pt x="788013" y="720000"/>
                  </a:lnTo>
                  <a:lnTo>
                    <a:pt x="586533" y="720000"/>
                  </a:lnTo>
                  <a:lnTo>
                    <a:pt x="177211" y="720000"/>
                  </a:lnTo>
                  <a:lnTo>
                    <a:pt x="136166" y="720000"/>
                  </a:lnTo>
                  <a:cubicBezTo>
                    <a:pt x="60964" y="720000"/>
                    <a:pt x="0" y="659036"/>
                    <a:pt x="0" y="583834"/>
                  </a:cubicBezTo>
                  <a:lnTo>
                    <a:pt x="0" y="136166"/>
                  </a:lnTo>
                  <a:cubicBezTo>
                    <a:pt x="0" y="60964"/>
                    <a:pt x="60964" y="0"/>
                    <a:pt x="136166" y="0"/>
                  </a:cubicBezTo>
                  <a:close/>
                </a:path>
              </a:pathLst>
            </a:custGeom>
            <a:solidFill>
              <a:srgbClr val="428CA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265830" y="1840283"/>
              <a:ext cx="789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300" dirty="0">
                  <a:solidFill>
                    <a:schemeClr val="bg1"/>
                  </a:solidFill>
                  <a:effectLst>
                    <a:outerShdw blurRad="38100" dist="25400" dir="2700000" algn="tl" rotWithShape="0">
                      <a:prstClr val="black">
                        <a:alpha val="30000"/>
                      </a:prstClr>
                    </a:outerShdw>
                  </a:effectLst>
                  <a:cs typeface="+mn-ea"/>
                  <a:sym typeface="+mn-lt"/>
                </a:rPr>
                <a:t>一</a:t>
              </a:r>
              <a:endParaRPr lang="zh-CN" altLang="en-US" sz="3200" spc="3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265830" y="3083720"/>
            <a:ext cx="5537704" cy="720000"/>
            <a:chOff x="4265830" y="2843690"/>
            <a:chExt cx="5537704" cy="720000"/>
          </a:xfrm>
        </p:grpSpPr>
        <p:sp>
          <p:nvSpPr>
            <p:cNvPr id="33" name="圆角矩形 35"/>
            <p:cNvSpPr/>
            <p:nvPr/>
          </p:nvSpPr>
          <p:spPr>
            <a:xfrm flipH="1">
              <a:off x="4283600" y="2843690"/>
              <a:ext cx="5519933" cy="720000"/>
            </a:xfrm>
            <a:prstGeom prst="roundRect">
              <a:avLst/>
            </a:prstGeom>
            <a:noFill/>
            <a:ln>
              <a:solidFill>
                <a:srgbClr val="428C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endParaRPr lang="en-US" altLang="zh-CN" sz="2000" dirty="0">
                <a:solidFill>
                  <a:srgbClr val="3F3F3F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54844" y="2946367"/>
              <a:ext cx="47486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Halo</a:t>
              </a:r>
              <a:r>
                <a:rPr lang="zh-CN" altLang="en-US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功能</a:t>
              </a:r>
              <a:r>
                <a:rPr lang="zh-CN" altLang="en-US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特点</a:t>
              </a:r>
              <a:endParaRPr lang="zh-CN" altLang="en-US" sz="2800" spc="2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" name="任意多边形 37"/>
            <p:cNvSpPr/>
            <p:nvPr/>
          </p:nvSpPr>
          <p:spPr bwMode="auto">
            <a:xfrm>
              <a:off x="4266831" y="2843690"/>
              <a:ext cx="788013" cy="720000"/>
            </a:xfrm>
            <a:custGeom>
              <a:avLst/>
              <a:gdLst>
                <a:gd name="connsiteX0" fmla="*/ 136166 w 788013"/>
                <a:gd name="connsiteY0" fmla="*/ 0 h 720000"/>
                <a:gd name="connsiteX1" fmla="*/ 177211 w 788013"/>
                <a:gd name="connsiteY1" fmla="*/ 0 h 720000"/>
                <a:gd name="connsiteX2" fmla="*/ 586533 w 788013"/>
                <a:gd name="connsiteY2" fmla="*/ 0 h 720000"/>
                <a:gd name="connsiteX3" fmla="*/ 788013 w 788013"/>
                <a:gd name="connsiteY3" fmla="*/ 0 h 720000"/>
                <a:gd name="connsiteX4" fmla="*/ 788013 w 788013"/>
                <a:gd name="connsiteY4" fmla="*/ 720000 h 720000"/>
                <a:gd name="connsiteX5" fmla="*/ 586533 w 788013"/>
                <a:gd name="connsiteY5" fmla="*/ 720000 h 720000"/>
                <a:gd name="connsiteX6" fmla="*/ 177211 w 788013"/>
                <a:gd name="connsiteY6" fmla="*/ 720000 h 720000"/>
                <a:gd name="connsiteX7" fmla="*/ 136166 w 788013"/>
                <a:gd name="connsiteY7" fmla="*/ 720000 h 720000"/>
                <a:gd name="connsiteX8" fmla="*/ 0 w 788013"/>
                <a:gd name="connsiteY8" fmla="*/ 583834 h 720000"/>
                <a:gd name="connsiteX9" fmla="*/ 0 w 788013"/>
                <a:gd name="connsiteY9" fmla="*/ 136166 h 720000"/>
                <a:gd name="connsiteX10" fmla="*/ 136166 w 788013"/>
                <a:gd name="connsiteY10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013" h="720000">
                  <a:moveTo>
                    <a:pt x="136166" y="0"/>
                  </a:moveTo>
                  <a:lnTo>
                    <a:pt x="177211" y="0"/>
                  </a:lnTo>
                  <a:lnTo>
                    <a:pt x="586533" y="0"/>
                  </a:lnTo>
                  <a:lnTo>
                    <a:pt x="788013" y="0"/>
                  </a:lnTo>
                  <a:lnTo>
                    <a:pt x="788013" y="720000"/>
                  </a:lnTo>
                  <a:lnTo>
                    <a:pt x="586533" y="720000"/>
                  </a:lnTo>
                  <a:lnTo>
                    <a:pt x="177211" y="720000"/>
                  </a:lnTo>
                  <a:lnTo>
                    <a:pt x="136166" y="720000"/>
                  </a:lnTo>
                  <a:cubicBezTo>
                    <a:pt x="60964" y="720000"/>
                    <a:pt x="0" y="659036"/>
                    <a:pt x="0" y="583834"/>
                  </a:cubicBezTo>
                  <a:lnTo>
                    <a:pt x="0" y="136166"/>
                  </a:lnTo>
                  <a:cubicBezTo>
                    <a:pt x="0" y="60964"/>
                    <a:pt x="60964" y="0"/>
                    <a:pt x="136166" y="0"/>
                  </a:cubicBezTo>
                  <a:close/>
                </a:path>
              </a:pathLst>
            </a:custGeom>
            <a:solidFill>
              <a:srgbClr val="428CA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265830" y="2898239"/>
              <a:ext cx="789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300" dirty="0">
                  <a:solidFill>
                    <a:schemeClr val="bg1"/>
                  </a:solidFill>
                  <a:effectLst>
                    <a:outerShdw blurRad="38100" dist="25400" dir="2700000" algn="tl" rotWithShape="0">
                      <a:prstClr val="black">
                        <a:alpha val="30000"/>
                      </a:prstClr>
                    </a:outerShdw>
                  </a:effectLst>
                  <a:cs typeface="+mn-ea"/>
                  <a:sym typeface="+mn-lt"/>
                </a:rPr>
                <a:t>二</a:t>
              </a:r>
              <a:endParaRPr lang="zh-CN" altLang="en-US" sz="3200" spc="3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265830" y="4422346"/>
            <a:ext cx="5537704" cy="720000"/>
            <a:chOff x="4265830" y="3901646"/>
            <a:chExt cx="5537704" cy="720000"/>
          </a:xfrm>
        </p:grpSpPr>
        <p:sp>
          <p:nvSpPr>
            <p:cNvPr id="39" name="圆角矩形 40"/>
            <p:cNvSpPr/>
            <p:nvPr/>
          </p:nvSpPr>
          <p:spPr>
            <a:xfrm flipH="1">
              <a:off x="4283600" y="3901646"/>
              <a:ext cx="5519933" cy="720000"/>
            </a:xfrm>
            <a:prstGeom prst="roundRect">
              <a:avLst/>
            </a:prstGeom>
            <a:noFill/>
            <a:ln>
              <a:solidFill>
                <a:srgbClr val="428C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400"/>
                </a:lnSpc>
              </a:pPr>
              <a:endParaRPr lang="en-US" altLang="zh-CN" sz="2000" dirty="0">
                <a:solidFill>
                  <a:srgbClr val="3F3F3F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054844" y="4004323"/>
              <a:ext cx="47486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Halo</a:t>
              </a:r>
              <a:r>
                <a:rPr lang="zh-CN" altLang="en-US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使用</a:t>
              </a:r>
              <a:r>
                <a:rPr lang="zh-CN" altLang="en-US" sz="2800" spc="2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25400" dir="2700000" algn="tl" rotWithShape="0">
                      <a:prstClr val="black">
                        <a:alpha val="10000"/>
                      </a:prstClr>
                    </a:outerShdw>
                  </a:effectLst>
                  <a:cs typeface="+mn-ea"/>
                  <a:sym typeface="+mn-lt"/>
                </a:rPr>
                <a:t>介绍</a:t>
              </a:r>
              <a:endParaRPr lang="zh-CN" altLang="en-US" sz="2800" spc="2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25400" dir="2700000" algn="tl" rotWithShape="0">
                    <a:prstClr val="black">
                      <a:alpha val="1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" name="任意多边形 42"/>
            <p:cNvSpPr/>
            <p:nvPr/>
          </p:nvSpPr>
          <p:spPr bwMode="auto">
            <a:xfrm>
              <a:off x="4266831" y="3901646"/>
              <a:ext cx="788013" cy="720000"/>
            </a:xfrm>
            <a:custGeom>
              <a:avLst/>
              <a:gdLst>
                <a:gd name="connsiteX0" fmla="*/ 136166 w 788013"/>
                <a:gd name="connsiteY0" fmla="*/ 0 h 720000"/>
                <a:gd name="connsiteX1" fmla="*/ 177211 w 788013"/>
                <a:gd name="connsiteY1" fmla="*/ 0 h 720000"/>
                <a:gd name="connsiteX2" fmla="*/ 586533 w 788013"/>
                <a:gd name="connsiteY2" fmla="*/ 0 h 720000"/>
                <a:gd name="connsiteX3" fmla="*/ 788013 w 788013"/>
                <a:gd name="connsiteY3" fmla="*/ 0 h 720000"/>
                <a:gd name="connsiteX4" fmla="*/ 788013 w 788013"/>
                <a:gd name="connsiteY4" fmla="*/ 720000 h 720000"/>
                <a:gd name="connsiteX5" fmla="*/ 586533 w 788013"/>
                <a:gd name="connsiteY5" fmla="*/ 720000 h 720000"/>
                <a:gd name="connsiteX6" fmla="*/ 177211 w 788013"/>
                <a:gd name="connsiteY6" fmla="*/ 720000 h 720000"/>
                <a:gd name="connsiteX7" fmla="*/ 136166 w 788013"/>
                <a:gd name="connsiteY7" fmla="*/ 720000 h 720000"/>
                <a:gd name="connsiteX8" fmla="*/ 0 w 788013"/>
                <a:gd name="connsiteY8" fmla="*/ 583834 h 720000"/>
                <a:gd name="connsiteX9" fmla="*/ 0 w 788013"/>
                <a:gd name="connsiteY9" fmla="*/ 136166 h 720000"/>
                <a:gd name="connsiteX10" fmla="*/ 136166 w 788013"/>
                <a:gd name="connsiteY10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8013" h="720000">
                  <a:moveTo>
                    <a:pt x="136166" y="0"/>
                  </a:moveTo>
                  <a:lnTo>
                    <a:pt x="177211" y="0"/>
                  </a:lnTo>
                  <a:lnTo>
                    <a:pt x="586533" y="0"/>
                  </a:lnTo>
                  <a:lnTo>
                    <a:pt x="788013" y="0"/>
                  </a:lnTo>
                  <a:lnTo>
                    <a:pt x="788013" y="720000"/>
                  </a:lnTo>
                  <a:lnTo>
                    <a:pt x="586533" y="720000"/>
                  </a:lnTo>
                  <a:lnTo>
                    <a:pt x="177211" y="720000"/>
                  </a:lnTo>
                  <a:lnTo>
                    <a:pt x="136166" y="720000"/>
                  </a:lnTo>
                  <a:cubicBezTo>
                    <a:pt x="60964" y="720000"/>
                    <a:pt x="0" y="659036"/>
                    <a:pt x="0" y="583834"/>
                  </a:cubicBezTo>
                  <a:lnTo>
                    <a:pt x="0" y="136166"/>
                  </a:lnTo>
                  <a:cubicBezTo>
                    <a:pt x="0" y="60964"/>
                    <a:pt x="60964" y="0"/>
                    <a:pt x="136166" y="0"/>
                  </a:cubicBezTo>
                  <a:close/>
                </a:path>
              </a:pathLst>
            </a:custGeom>
            <a:solidFill>
              <a:srgbClr val="428CA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265830" y="3956195"/>
              <a:ext cx="789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300" dirty="0">
                  <a:solidFill>
                    <a:schemeClr val="bg1"/>
                  </a:solidFill>
                  <a:effectLst>
                    <a:outerShdw blurRad="38100" dist="25400" dir="2700000" algn="tl" rotWithShape="0">
                      <a:prstClr val="black">
                        <a:alpha val="30000"/>
                      </a:prstClr>
                    </a:outerShdw>
                  </a:effectLst>
                  <a:cs typeface="+mn-ea"/>
                  <a:sym typeface="+mn-lt"/>
                </a:rPr>
                <a:t>三</a:t>
              </a:r>
              <a:endParaRPr lang="zh-CN" altLang="en-US" sz="3200" spc="300" dirty="0">
                <a:solidFill>
                  <a:schemeClr val="bg1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pic>
        <p:nvPicPr>
          <p:cNvPr id="167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1642" y="60427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2@2x.png" descr="2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077" y="1203711"/>
            <a:ext cx="5172630" cy="5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6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019550"/>
            <a:ext cx="12192000" cy="28384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900" y="2374244"/>
            <a:ext cx="11506200" cy="327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646000" y="1123950"/>
            <a:ext cx="900000" cy="0"/>
          </a:xfrm>
          <a:prstGeom prst="line">
            <a:avLst/>
          </a:prstGeom>
          <a:ln w="28575">
            <a:solidFill>
              <a:srgbClr val="009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521221" y="94649"/>
            <a:ext cx="3171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01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2850341"/>
            <a:ext cx="11506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400" dirty="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cs typeface="+mn-ea"/>
                <a:sym typeface="+mn-lt"/>
              </a:rPr>
              <a:t>什么是</a:t>
            </a:r>
            <a:r>
              <a:rPr lang="en-US" altLang="zh-CN" sz="4800" spc="400" dirty="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cs typeface="+mn-ea"/>
                <a:sym typeface="+mn-lt"/>
              </a:rPr>
              <a:t>Halo</a:t>
            </a:r>
            <a:endParaRPr lang="en-US" altLang="zh-CN" sz="4800" spc="400" dirty="0">
              <a:solidFill>
                <a:srgbClr val="267CA0"/>
              </a:solidFill>
              <a:effectLst>
                <a:outerShdw blurRad="38100" dist="25400" dir="2700000" algn="tl" rotWithShape="0">
                  <a:prstClr val="black">
                    <a:alpha val="30000"/>
                  </a:prstClr>
                </a:outerShdw>
              </a:effectLst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6000" y="4005931"/>
            <a:ext cx="10800000" cy="0"/>
          </a:xfrm>
          <a:prstGeom prst="line">
            <a:avLst/>
          </a:prstGeom>
          <a:noFill/>
          <a:ln w="1905">
            <a:solidFill>
              <a:srgbClr val="009B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Freeform 37"/>
          <p:cNvSpPr>
            <a:spLocks noEditPoints="1"/>
          </p:cNvSpPr>
          <p:nvPr/>
        </p:nvSpPr>
        <p:spPr bwMode="auto">
          <a:xfrm>
            <a:off x="5892421" y="1469270"/>
            <a:ext cx="414696" cy="598777"/>
          </a:xfrm>
          <a:custGeom>
            <a:avLst/>
            <a:gdLst>
              <a:gd name="T0" fmla="*/ 214 w 514"/>
              <a:gd name="T1" fmla="*/ 329 h 743"/>
              <a:gd name="T2" fmla="*/ 214 w 514"/>
              <a:gd name="T3" fmla="*/ 129 h 743"/>
              <a:gd name="T4" fmla="*/ 200 w 514"/>
              <a:gd name="T5" fmla="*/ 114 h 743"/>
              <a:gd name="T6" fmla="*/ 186 w 514"/>
              <a:gd name="T7" fmla="*/ 129 h 743"/>
              <a:gd name="T8" fmla="*/ 186 w 514"/>
              <a:gd name="T9" fmla="*/ 329 h 743"/>
              <a:gd name="T10" fmla="*/ 200 w 514"/>
              <a:gd name="T11" fmla="*/ 343 h 743"/>
              <a:gd name="T12" fmla="*/ 214 w 514"/>
              <a:gd name="T13" fmla="*/ 329 h 743"/>
              <a:gd name="T14" fmla="*/ 514 w 514"/>
              <a:gd name="T15" fmla="*/ 486 h 743"/>
              <a:gd name="T16" fmla="*/ 486 w 514"/>
              <a:gd name="T17" fmla="*/ 514 h 743"/>
              <a:gd name="T18" fmla="*/ 294 w 514"/>
              <a:gd name="T19" fmla="*/ 514 h 743"/>
              <a:gd name="T20" fmla="*/ 271 w 514"/>
              <a:gd name="T21" fmla="*/ 730 h 743"/>
              <a:gd name="T22" fmla="*/ 257 w 514"/>
              <a:gd name="T23" fmla="*/ 743 h 743"/>
              <a:gd name="T24" fmla="*/ 257 w 514"/>
              <a:gd name="T25" fmla="*/ 743 h 743"/>
              <a:gd name="T26" fmla="*/ 243 w 514"/>
              <a:gd name="T27" fmla="*/ 731 h 743"/>
              <a:gd name="T28" fmla="*/ 209 w 514"/>
              <a:gd name="T29" fmla="*/ 514 h 743"/>
              <a:gd name="T30" fmla="*/ 28 w 514"/>
              <a:gd name="T31" fmla="*/ 514 h 743"/>
              <a:gd name="T32" fmla="*/ 0 w 514"/>
              <a:gd name="T33" fmla="*/ 486 h 743"/>
              <a:gd name="T34" fmla="*/ 114 w 514"/>
              <a:gd name="T35" fmla="*/ 343 h 743"/>
              <a:gd name="T36" fmla="*/ 114 w 514"/>
              <a:gd name="T37" fmla="*/ 114 h 743"/>
              <a:gd name="T38" fmla="*/ 57 w 514"/>
              <a:gd name="T39" fmla="*/ 57 h 743"/>
              <a:gd name="T40" fmla="*/ 114 w 514"/>
              <a:gd name="T41" fmla="*/ 0 h 743"/>
              <a:gd name="T42" fmla="*/ 400 w 514"/>
              <a:gd name="T43" fmla="*/ 0 h 743"/>
              <a:gd name="T44" fmla="*/ 457 w 514"/>
              <a:gd name="T45" fmla="*/ 57 h 743"/>
              <a:gd name="T46" fmla="*/ 400 w 514"/>
              <a:gd name="T47" fmla="*/ 114 h 743"/>
              <a:gd name="T48" fmla="*/ 400 w 514"/>
              <a:gd name="T49" fmla="*/ 343 h 743"/>
              <a:gd name="T50" fmla="*/ 514 w 514"/>
              <a:gd name="T51" fmla="*/ 486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14" h="743">
                <a:moveTo>
                  <a:pt x="214" y="329"/>
                </a:moveTo>
                <a:cubicBezTo>
                  <a:pt x="214" y="129"/>
                  <a:pt x="214" y="129"/>
                  <a:pt x="214" y="129"/>
                </a:cubicBezTo>
                <a:cubicBezTo>
                  <a:pt x="214" y="121"/>
                  <a:pt x="208" y="114"/>
                  <a:pt x="200" y="114"/>
                </a:cubicBezTo>
                <a:cubicBezTo>
                  <a:pt x="192" y="114"/>
                  <a:pt x="186" y="121"/>
                  <a:pt x="186" y="129"/>
                </a:cubicBezTo>
                <a:cubicBezTo>
                  <a:pt x="186" y="329"/>
                  <a:pt x="186" y="329"/>
                  <a:pt x="186" y="329"/>
                </a:cubicBezTo>
                <a:cubicBezTo>
                  <a:pt x="186" y="337"/>
                  <a:pt x="192" y="343"/>
                  <a:pt x="200" y="343"/>
                </a:cubicBezTo>
                <a:cubicBezTo>
                  <a:pt x="208" y="343"/>
                  <a:pt x="214" y="337"/>
                  <a:pt x="214" y="329"/>
                </a:cubicBezTo>
                <a:close/>
                <a:moveTo>
                  <a:pt x="514" y="486"/>
                </a:moveTo>
                <a:cubicBezTo>
                  <a:pt x="514" y="501"/>
                  <a:pt x="501" y="514"/>
                  <a:pt x="486" y="514"/>
                </a:cubicBezTo>
                <a:cubicBezTo>
                  <a:pt x="294" y="514"/>
                  <a:pt x="294" y="514"/>
                  <a:pt x="294" y="514"/>
                </a:cubicBezTo>
                <a:cubicBezTo>
                  <a:pt x="271" y="730"/>
                  <a:pt x="271" y="730"/>
                  <a:pt x="271" y="730"/>
                </a:cubicBezTo>
                <a:cubicBezTo>
                  <a:pt x="270" y="737"/>
                  <a:pt x="265" y="743"/>
                  <a:pt x="257" y="743"/>
                </a:cubicBezTo>
                <a:cubicBezTo>
                  <a:pt x="257" y="743"/>
                  <a:pt x="257" y="743"/>
                  <a:pt x="257" y="743"/>
                </a:cubicBezTo>
                <a:cubicBezTo>
                  <a:pt x="250" y="743"/>
                  <a:pt x="244" y="738"/>
                  <a:pt x="243" y="731"/>
                </a:cubicBezTo>
                <a:cubicBezTo>
                  <a:pt x="209" y="514"/>
                  <a:pt x="209" y="514"/>
                  <a:pt x="209" y="514"/>
                </a:cubicBezTo>
                <a:cubicBezTo>
                  <a:pt x="28" y="514"/>
                  <a:pt x="28" y="514"/>
                  <a:pt x="28" y="514"/>
                </a:cubicBezTo>
                <a:cubicBezTo>
                  <a:pt x="13" y="514"/>
                  <a:pt x="0" y="501"/>
                  <a:pt x="0" y="486"/>
                </a:cubicBezTo>
                <a:cubicBezTo>
                  <a:pt x="0" y="413"/>
                  <a:pt x="55" y="343"/>
                  <a:pt x="114" y="343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83" y="114"/>
                  <a:pt x="57" y="89"/>
                  <a:pt x="57" y="57"/>
                </a:cubicBezTo>
                <a:cubicBezTo>
                  <a:pt x="57" y="26"/>
                  <a:pt x="83" y="0"/>
                  <a:pt x="114" y="0"/>
                </a:cubicBezTo>
                <a:cubicBezTo>
                  <a:pt x="400" y="0"/>
                  <a:pt x="400" y="0"/>
                  <a:pt x="400" y="0"/>
                </a:cubicBezTo>
                <a:cubicBezTo>
                  <a:pt x="431" y="0"/>
                  <a:pt x="457" y="26"/>
                  <a:pt x="457" y="57"/>
                </a:cubicBezTo>
                <a:cubicBezTo>
                  <a:pt x="457" y="89"/>
                  <a:pt x="431" y="114"/>
                  <a:pt x="400" y="114"/>
                </a:cubicBezTo>
                <a:cubicBezTo>
                  <a:pt x="400" y="343"/>
                  <a:pt x="400" y="343"/>
                  <a:pt x="400" y="343"/>
                </a:cubicBezTo>
                <a:cubicBezTo>
                  <a:pt x="459" y="343"/>
                  <a:pt x="514" y="413"/>
                  <a:pt x="514" y="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9601" y="4287397"/>
            <a:ext cx="10972798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pc="40">
                <a:solidFill>
                  <a:srgbClr val="388BA5"/>
                </a:solidFill>
                <a:cs typeface="+mn-ea"/>
                <a:sym typeface="+mn-lt"/>
              </a:rPr>
              <a:t>Halo 作为一款好用又强大的开源建站工具，配合上不同的模板与插件，可以很好地帮助你构建你心中的理想站点。它可以是你公司的官方网站，可以是你的个人博客，也可以是团队共享的知识库，甚至可以是一个论坛、一个商城。</a:t>
            </a:r>
            <a:endParaRPr lang="en-US" altLang="zh-CN" spc="40">
              <a:solidFill>
                <a:srgbClr val="388BA5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95" y="6232525"/>
            <a:ext cx="720000" cy="295200"/>
          </a:xfrm>
          <a:prstGeom prst="rect">
            <a:avLst/>
          </a:prstGeom>
        </p:spPr>
      </p:pic>
      <p:pic>
        <p:nvPicPr>
          <p:cNvPr id="8" name="图片 7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特性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155031" y="1448525"/>
            <a:ext cx="3104232" cy="3148648"/>
            <a:chOff x="1155031" y="1448525"/>
            <a:chExt cx="3104232" cy="3148648"/>
          </a:xfrm>
        </p:grpSpPr>
        <p:pic>
          <p:nvPicPr>
            <p:cNvPr id="8" name="图片 7" descr="/Users/lixuejun/Desktop/截屏2023-01-06 11.50.31.png截屏2023-01-06 11.50.3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18984" y="2588373"/>
              <a:ext cx="2887980" cy="2008800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1155031" y="1448525"/>
              <a:ext cx="3104232" cy="1134254"/>
              <a:chOff x="1155031" y="1448525"/>
              <a:chExt cx="3104232" cy="1134254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411673" y="1857474"/>
                <a:ext cx="2756265" cy="530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所有代码均开源在</a:t>
                </a:r>
                <a:r>
                  <a:rPr lang="en-US" altLang="zh-CN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GitHub,</a:t>
                </a:r>
                <a:r>
                  <a:rPr lang="zh-CN" altLang="en-US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目前已有</a:t>
                </a:r>
                <a:r>
                  <a:rPr lang="en-US" altLang="zh-CN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24Kstar</a:t>
                </a:r>
                <a:r>
                  <a:rPr lang="zh-CN" altLang="en-US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，</a:t>
                </a:r>
                <a:r>
                  <a:rPr lang="en-US" altLang="zh-CN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100</a:t>
                </a:r>
                <a:r>
                  <a:rPr lang="zh-CN" altLang="en-US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多名社区</a:t>
                </a:r>
                <a:r>
                  <a:rPr lang="zh-CN" altLang="en-US" sz="11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贡献者</a:t>
                </a:r>
                <a:endParaRPr lang="zh-CN" altLang="en-US" sz="11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1155031" y="1620253"/>
                <a:ext cx="689811" cy="962526"/>
              </a:xfrm>
              <a:custGeom>
                <a:avLst/>
                <a:gdLst>
                  <a:gd name="connsiteX0" fmla="*/ 0 w 689811"/>
                  <a:gd name="connsiteY0" fmla="*/ 962526 h 962526"/>
                  <a:gd name="connsiteX1" fmla="*/ 0 w 689811"/>
                  <a:gd name="connsiteY1" fmla="*/ 0 h 962526"/>
                  <a:gd name="connsiteX2" fmla="*/ 689811 w 689811"/>
                  <a:gd name="connsiteY2" fmla="*/ 0 h 962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9811" h="962526">
                    <a:moveTo>
                      <a:pt x="0" y="962526"/>
                    </a:moveTo>
                    <a:lnTo>
                      <a:pt x="0" y="0"/>
                    </a:lnTo>
                    <a:lnTo>
                      <a:pt x="689811" y="0"/>
                    </a:lnTo>
                  </a:path>
                </a:pathLst>
              </a:custGeom>
              <a:noFill/>
              <a:ln>
                <a:solidFill>
                  <a:srgbClr val="5BAAA4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931820" y="1448525"/>
                <a:ext cx="232744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代码</a:t>
                </a:r>
                <a:r>
                  <a:rPr lang="zh-CN" altLang="en-US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开源</a:t>
                </a:r>
                <a:endParaRPr lang="zh-CN" altLang="en-US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600541" y="1448525"/>
            <a:ext cx="3104232" cy="3148648"/>
            <a:chOff x="4601176" y="1448525"/>
            <a:chExt cx="3104232" cy="3148648"/>
          </a:xfrm>
        </p:grpSpPr>
        <p:pic>
          <p:nvPicPr>
            <p:cNvPr id="7" name="图片 6" descr="/Users/lixuejun/Desktop/截屏2023-01-06 11.52.23.png截屏2023-01-06 11.52.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flipH="1">
              <a:off x="4682135" y="2588373"/>
              <a:ext cx="2863215" cy="200880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864078" y="1857474"/>
              <a:ext cx="2756265" cy="5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spc="100" dirty="0">
                  <a:solidFill>
                    <a:srgbClr val="388BA5"/>
                  </a:solidFill>
                  <a:cs typeface="+mn-ea"/>
                  <a:sym typeface="+mn-lt"/>
                </a:rPr>
                <a:t>采用程序与用户配置分离，部署仅需一条命令即可，也支持</a:t>
              </a:r>
              <a:r>
                <a:rPr lang="en-US" altLang="zh-CN" sz="1100" spc="100" dirty="0">
                  <a:solidFill>
                    <a:srgbClr val="388BA5"/>
                  </a:solidFill>
                  <a:cs typeface="+mn-ea"/>
                  <a:sym typeface="+mn-lt"/>
                </a:rPr>
                <a:t>Docker</a:t>
              </a:r>
              <a:r>
                <a:rPr lang="zh-CN" altLang="en-US" sz="1100" spc="100" dirty="0">
                  <a:solidFill>
                    <a:srgbClr val="388BA5"/>
                  </a:solidFill>
                  <a:cs typeface="+mn-ea"/>
                  <a:sym typeface="+mn-lt"/>
                </a:rPr>
                <a:t>部署</a:t>
              </a:r>
              <a:endParaRPr lang="zh-CN" altLang="en-US" sz="1100" spc="100" dirty="0">
                <a:solidFill>
                  <a:srgbClr val="388BA5"/>
                </a:solidFill>
                <a:cs typeface="+mn-ea"/>
                <a:sym typeface="+mn-lt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601176" y="1620253"/>
              <a:ext cx="689811" cy="962526"/>
            </a:xfrm>
            <a:custGeom>
              <a:avLst/>
              <a:gdLst>
                <a:gd name="connsiteX0" fmla="*/ 0 w 689811"/>
                <a:gd name="connsiteY0" fmla="*/ 962526 h 962526"/>
                <a:gd name="connsiteX1" fmla="*/ 0 w 689811"/>
                <a:gd name="connsiteY1" fmla="*/ 0 h 962526"/>
                <a:gd name="connsiteX2" fmla="*/ 689811 w 689811"/>
                <a:gd name="connsiteY2" fmla="*/ 0 h 96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1" h="962526">
                  <a:moveTo>
                    <a:pt x="0" y="962526"/>
                  </a:moveTo>
                  <a:lnTo>
                    <a:pt x="0" y="0"/>
                  </a:lnTo>
                  <a:lnTo>
                    <a:pt x="689811" y="0"/>
                  </a:lnTo>
                </a:path>
              </a:pathLst>
            </a:custGeom>
            <a:noFill/>
            <a:ln>
              <a:solidFill>
                <a:srgbClr val="5BAAA4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377965" y="1448525"/>
              <a:ext cx="232744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150" dirty="0">
                  <a:solidFill>
                    <a:srgbClr val="267CA0"/>
                  </a:solidFill>
                  <a:cs typeface="+mn-ea"/>
                  <a:sym typeface="+mn-lt"/>
                </a:rPr>
                <a:t>易于</a:t>
              </a:r>
              <a:r>
                <a:rPr lang="zh-CN" altLang="en-US" b="1" spc="150" dirty="0">
                  <a:solidFill>
                    <a:srgbClr val="267CA0"/>
                  </a:solidFill>
                  <a:cs typeface="+mn-ea"/>
                  <a:sym typeface="+mn-lt"/>
                </a:rPr>
                <a:t>部署</a:t>
              </a:r>
              <a:endParaRPr lang="zh-CN" altLang="en-US" b="1" spc="150" dirty="0">
                <a:solidFill>
                  <a:srgbClr val="267CA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46140" y="1448525"/>
            <a:ext cx="3104232" cy="3148648"/>
            <a:chOff x="8045505" y="1448525"/>
            <a:chExt cx="3104232" cy="3148648"/>
          </a:xfrm>
        </p:grpSpPr>
        <p:pic>
          <p:nvPicPr>
            <p:cNvPr id="9" name="图片 8" descr="/Users/lixuejun/Desktop/截屏2023-01-06 11.53.23.png截屏2023-01-06 11.53.2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237045" y="2588373"/>
              <a:ext cx="2654935" cy="200880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8313212" y="1857474"/>
              <a:ext cx="2756265" cy="75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sz="1100" spc="100" dirty="0">
                  <a:solidFill>
                    <a:srgbClr val="388BA5"/>
                  </a:solidFill>
                  <a:cs typeface="+mn-ea"/>
                  <a:sym typeface="+mn-lt"/>
                </a:rPr>
                <a:t>Halo 2.0 带来了灵活可扩展的插件机制，通过插件可以在运行时为系统添加丰富的功能</a:t>
              </a:r>
              <a:endParaRPr sz="1100" spc="100" dirty="0">
                <a:solidFill>
                  <a:srgbClr val="388BA5"/>
                </a:solidFill>
                <a:cs typeface="+mn-ea"/>
                <a:sym typeface="+mn-lt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045505" y="1620253"/>
              <a:ext cx="689811" cy="962526"/>
            </a:xfrm>
            <a:custGeom>
              <a:avLst/>
              <a:gdLst>
                <a:gd name="connsiteX0" fmla="*/ 0 w 689811"/>
                <a:gd name="connsiteY0" fmla="*/ 962526 h 962526"/>
                <a:gd name="connsiteX1" fmla="*/ 0 w 689811"/>
                <a:gd name="connsiteY1" fmla="*/ 0 h 962526"/>
                <a:gd name="connsiteX2" fmla="*/ 689811 w 689811"/>
                <a:gd name="connsiteY2" fmla="*/ 0 h 96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811" h="962526">
                  <a:moveTo>
                    <a:pt x="0" y="962526"/>
                  </a:moveTo>
                  <a:lnTo>
                    <a:pt x="0" y="0"/>
                  </a:lnTo>
                  <a:lnTo>
                    <a:pt x="689811" y="0"/>
                  </a:lnTo>
                </a:path>
              </a:pathLst>
            </a:custGeom>
            <a:noFill/>
            <a:ln>
              <a:solidFill>
                <a:srgbClr val="5BAAA4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822294" y="1448525"/>
              <a:ext cx="232744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150" dirty="0">
                  <a:solidFill>
                    <a:srgbClr val="267CA0"/>
                  </a:solidFill>
                  <a:cs typeface="+mn-ea"/>
                  <a:sym typeface="+mn-lt"/>
                </a:rPr>
                <a:t>插件</a:t>
              </a:r>
              <a:r>
                <a:rPr lang="zh-CN" altLang="en-US" b="1" spc="150" dirty="0">
                  <a:solidFill>
                    <a:srgbClr val="267CA0"/>
                  </a:solidFill>
                  <a:cs typeface="+mn-ea"/>
                  <a:sym typeface="+mn-lt"/>
                </a:rPr>
                <a:t>机制</a:t>
              </a:r>
              <a:endParaRPr lang="zh-CN" altLang="en-US" b="1" spc="150" dirty="0">
                <a:solidFill>
                  <a:srgbClr val="267CA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377330" y="4887685"/>
            <a:ext cx="23274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附件</a:t>
            </a:r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管理</a:t>
            </a:r>
            <a:endParaRPr lang="zh-CN" altLang="en-US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33" name="任意多边形 32"/>
          <p:cNvSpPr/>
          <p:nvPr/>
        </p:nvSpPr>
        <p:spPr>
          <a:xfrm flipV="1">
            <a:off x="4600575" y="4096385"/>
            <a:ext cx="689610" cy="962660"/>
          </a:xfrm>
          <a:custGeom>
            <a:avLst/>
            <a:gdLst>
              <a:gd name="connsiteX0" fmla="*/ 0 w 689811"/>
              <a:gd name="connsiteY0" fmla="*/ 962526 h 962526"/>
              <a:gd name="connsiteX1" fmla="*/ 0 w 689811"/>
              <a:gd name="connsiteY1" fmla="*/ 0 h 962526"/>
              <a:gd name="connsiteX2" fmla="*/ 689811 w 689811"/>
              <a:gd name="connsiteY2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1" h="962526">
                <a:moveTo>
                  <a:pt x="0" y="962526"/>
                </a:moveTo>
                <a:lnTo>
                  <a:pt x="0" y="0"/>
                </a:lnTo>
                <a:lnTo>
                  <a:pt x="689811" y="0"/>
                </a:lnTo>
              </a:path>
            </a:pathLst>
          </a:custGeom>
          <a:noFill/>
          <a:ln>
            <a:solidFill>
              <a:srgbClr val="5BAAA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863443" y="5369024"/>
            <a:ext cx="2756265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sz="1100" spc="100" dirty="0">
                <a:solidFill>
                  <a:srgbClr val="388BA5"/>
                </a:solidFill>
                <a:cs typeface="+mn-ea"/>
                <a:sym typeface="+mn-lt"/>
              </a:rPr>
              <a:t>采用多策略存储模式，同时支持通过插件扩展外部存储位置</a:t>
            </a:r>
            <a:endParaRPr sz="1100" spc="100" dirty="0">
              <a:solidFill>
                <a:srgbClr val="388BA5"/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44825" y="4887685"/>
            <a:ext cx="23274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模板</a:t>
            </a:r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机制</a:t>
            </a:r>
            <a:endParaRPr lang="zh-CN" altLang="en-US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40" name="任意多边形 39"/>
          <p:cNvSpPr/>
          <p:nvPr/>
        </p:nvSpPr>
        <p:spPr>
          <a:xfrm flipV="1">
            <a:off x="1068070" y="4096385"/>
            <a:ext cx="689610" cy="962660"/>
          </a:xfrm>
          <a:custGeom>
            <a:avLst/>
            <a:gdLst>
              <a:gd name="connsiteX0" fmla="*/ 0 w 689811"/>
              <a:gd name="connsiteY0" fmla="*/ 962526 h 962526"/>
              <a:gd name="connsiteX1" fmla="*/ 0 w 689811"/>
              <a:gd name="connsiteY1" fmla="*/ 0 h 962526"/>
              <a:gd name="connsiteX2" fmla="*/ 689811 w 689811"/>
              <a:gd name="connsiteY2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1" h="962526">
                <a:moveTo>
                  <a:pt x="0" y="962526"/>
                </a:moveTo>
                <a:lnTo>
                  <a:pt x="0" y="0"/>
                </a:lnTo>
                <a:lnTo>
                  <a:pt x="689811" y="0"/>
                </a:lnTo>
              </a:path>
            </a:pathLst>
          </a:custGeom>
          <a:noFill/>
          <a:ln>
            <a:solidFill>
              <a:srgbClr val="5BAAA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330938" y="5369024"/>
            <a:ext cx="2756265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sz="1100" spc="100" dirty="0">
                <a:solidFill>
                  <a:srgbClr val="388BA5"/>
                </a:solidFill>
                <a:cs typeface="+mn-ea"/>
                <a:sym typeface="+mn-lt"/>
              </a:rPr>
              <a:t>完善的模板系统，支持自定义配置，主题预览，多语言等功能</a:t>
            </a:r>
            <a:endParaRPr sz="1100" spc="100" dirty="0">
              <a:solidFill>
                <a:srgbClr val="388BA5"/>
              </a:solidFill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821570" y="4887685"/>
            <a:ext cx="23274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搜索</a:t>
            </a:r>
            <a:r>
              <a:rPr lang="zh-CN" altLang="en-US" b="1" spc="150" dirty="0">
                <a:solidFill>
                  <a:srgbClr val="267CA0"/>
                </a:solidFill>
                <a:cs typeface="+mn-ea"/>
                <a:sym typeface="+mn-lt"/>
              </a:rPr>
              <a:t>引擎</a:t>
            </a:r>
            <a:endParaRPr lang="zh-CN" altLang="en-US" b="1" spc="150" dirty="0">
              <a:solidFill>
                <a:srgbClr val="267CA0"/>
              </a:solidFill>
              <a:cs typeface="+mn-ea"/>
              <a:sym typeface="+mn-lt"/>
            </a:endParaRPr>
          </a:p>
        </p:txBody>
      </p:sp>
      <p:sp>
        <p:nvSpPr>
          <p:cNvPr id="54" name="任意多边形 53"/>
          <p:cNvSpPr/>
          <p:nvPr/>
        </p:nvSpPr>
        <p:spPr>
          <a:xfrm flipV="1">
            <a:off x="8044815" y="4096385"/>
            <a:ext cx="689610" cy="962660"/>
          </a:xfrm>
          <a:custGeom>
            <a:avLst/>
            <a:gdLst>
              <a:gd name="connsiteX0" fmla="*/ 0 w 689811"/>
              <a:gd name="connsiteY0" fmla="*/ 962526 h 962526"/>
              <a:gd name="connsiteX1" fmla="*/ 0 w 689811"/>
              <a:gd name="connsiteY1" fmla="*/ 0 h 962526"/>
              <a:gd name="connsiteX2" fmla="*/ 689811 w 689811"/>
              <a:gd name="connsiteY2" fmla="*/ 0 h 96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811" h="962526">
                <a:moveTo>
                  <a:pt x="0" y="962526"/>
                </a:moveTo>
                <a:lnTo>
                  <a:pt x="0" y="0"/>
                </a:lnTo>
                <a:lnTo>
                  <a:pt x="689811" y="0"/>
                </a:lnTo>
              </a:path>
            </a:pathLst>
          </a:custGeom>
          <a:noFill/>
          <a:ln>
            <a:solidFill>
              <a:srgbClr val="5BAAA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307683" y="5369024"/>
            <a:ext cx="2756265" cy="751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sz="1100" spc="100" dirty="0">
                <a:solidFill>
                  <a:srgbClr val="388BA5"/>
                </a:solidFill>
                <a:cs typeface="+mn-ea"/>
                <a:sym typeface="+mn-lt"/>
              </a:rPr>
              <a:t>Halo 2.0 带来了内置的全文搜索引擎支持，同时也支持通过插件扩展外部搜索引擎</a:t>
            </a:r>
            <a:endParaRPr sz="1100" spc="100" dirty="0">
              <a:solidFill>
                <a:srgbClr val="388BA5"/>
              </a:solidFill>
              <a:cs typeface="+mn-ea"/>
              <a:sym typeface="+mn-lt"/>
            </a:endParaRPr>
          </a:p>
        </p:txBody>
      </p:sp>
      <p:pic>
        <p:nvPicPr>
          <p:cNvPr id="57" name="图片 56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67CA0"/>
              </a:gs>
              <a:gs pos="33000">
                <a:srgbClr val="388BA5">
                  <a:alpha val="90000"/>
                </a:srgbClr>
              </a:gs>
              <a:gs pos="66000">
                <a:srgbClr val="509FA4">
                  <a:alpha val="90000"/>
                </a:srgbClr>
              </a:gs>
              <a:gs pos="100000">
                <a:srgbClr val="5BAAA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019550"/>
            <a:ext cx="12192000" cy="28384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2900" y="2374244"/>
            <a:ext cx="11506200" cy="327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646000" y="1123950"/>
            <a:ext cx="900000" cy="0"/>
          </a:xfrm>
          <a:prstGeom prst="line">
            <a:avLst/>
          </a:prstGeom>
          <a:ln w="28575">
            <a:solidFill>
              <a:srgbClr val="009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521221" y="94649"/>
            <a:ext cx="31713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02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3695" y="3266266"/>
            <a:ext cx="11506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spc="400">
                <a:solidFill>
                  <a:srgbClr val="267CA0"/>
                </a:solidFill>
                <a:effectLst>
                  <a:outerShdw blurRad="381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06795" y="4752056"/>
            <a:ext cx="10800000" cy="0"/>
          </a:xfrm>
          <a:prstGeom prst="line">
            <a:avLst/>
          </a:prstGeom>
          <a:noFill/>
          <a:ln w="1905">
            <a:solidFill>
              <a:srgbClr val="009B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5792354" y="1543933"/>
            <a:ext cx="607291" cy="415313"/>
          </a:xfrm>
          <a:custGeom>
            <a:avLst/>
            <a:gdLst>
              <a:gd name="T0" fmla="*/ 740 w 800"/>
              <a:gd name="T1" fmla="*/ 50 h 547"/>
              <a:gd name="T2" fmla="*/ 800 w 800"/>
              <a:gd name="T3" fmla="*/ 547 h 547"/>
              <a:gd name="T4" fmla="*/ 700 w 800"/>
              <a:gd name="T5" fmla="*/ 525 h 547"/>
              <a:gd name="T6" fmla="*/ 546 w 800"/>
              <a:gd name="T7" fmla="*/ 489 h 547"/>
              <a:gd name="T8" fmla="*/ 400 w 800"/>
              <a:gd name="T9" fmla="*/ 547 h 547"/>
              <a:gd name="T10" fmla="*/ 254 w 800"/>
              <a:gd name="T11" fmla="*/ 489 h 547"/>
              <a:gd name="T12" fmla="*/ 100 w 800"/>
              <a:gd name="T13" fmla="*/ 525 h 547"/>
              <a:gd name="T14" fmla="*/ 2 w 800"/>
              <a:gd name="T15" fmla="*/ 547 h 547"/>
              <a:gd name="T16" fmla="*/ 0 w 800"/>
              <a:gd name="T17" fmla="*/ 547 h 547"/>
              <a:gd name="T18" fmla="*/ 61 w 800"/>
              <a:gd name="T19" fmla="*/ 50 h 547"/>
              <a:gd name="T20" fmla="*/ 249 w 800"/>
              <a:gd name="T21" fmla="*/ 0 h 547"/>
              <a:gd name="T22" fmla="*/ 400 w 800"/>
              <a:gd name="T23" fmla="*/ 42 h 547"/>
              <a:gd name="T24" fmla="*/ 551 w 800"/>
              <a:gd name="T25" fmla="*/ 0 h 547"/>
              <a:gd name="T26" fmla="*/ 740 w 800"/>
              <a:gd name="T27" fmla="*/ 50 h 547"/>
              <a:gd name="T28" fmla="*/ 546 w 800"/>
              <a:gd name="T29" fmla="*/ 436 h 547"/>
              <a:gd name="T30" fmla="*/ 738 w 800"/>
              <a:gd name="T31" fmla="*/ 483 h 547"/>
              <a:gd name="T32" fmla="*/ 690 w 800"/>
              <a:gd name="T33" fmla="*/ 84 h 547"/>
              <a:gd name="T34" fmla="*/ 546 w 800"/>
              <a:gd name="T35" fmla="*/ 54 h 547"/>
              <a:gd name="T36" fmla="*/ 400 w 800"/>
              <a:gd name="T37" fmla="*/ 109 h 547"/>
              <a:gd name="T38" fmla="*/ 254 w 800"/>
              <a:gd name="T39" fmla="*/ 54 h 547"/>
              <a:gd name="T40" fmla="*/ 110 w 800"/>
              <a:gd name="T41" fmla="*/ 84 h 547"/>
              <a:gd name="T42" fmla="*/ 62 w 800"/>
              <a:gd name="T43" fmla="*/ 483 h 547"/>
              <a:gd name="T44" fmla="*/ 254 w 800"/>
              <a:gd name="T45" fmla="*/ 436 h 547"/>
              <a:gd name="T46" fmla="*/ 400 w 800"/>
              <a:gd name="T47" fmla="*/ 478 h 547"/>
              <a:gd name="T48" fmla="*/ 546 w 800"/>
              <a:gd name="T49" fmla="*/ 436 h 547"/>
              <a:gd name="T50" fmla="*/ 562 w 800"/>
              <a:gd name="T51" fmla="*/ 422 h 547"/>
              <a:gd name="T52" fmla="*/ 540 w 800"/>
              <a:gd name="T53" fmla="*/ 68 h 547"/>
              <a:gd name="T54" fmla="*/ 400 w 800"/>
              <a:gd name="T55" fmla="*/ 129 h 547"/>
              <a:gd name="T56" fmla="*/ 254 w 800"/>
              <a:gd name="T57" fmla="*/ 68 h 547"/>
              <a:gd name="T58" fmla="*/ 123 w 800"/>
              <a:gd name="T59" fmla="*/ 94 h 547"/>
              <a:gd name="T60" fmla="*/ 78 w 800"/>
              <a:gd name="T61" fmla="*/ 461 h 547"/>
              <a:gd name="T62" fmla="*/ 254 w 800"/>
              <a:gd name="T63" fmla="*/ 422 h 547"/>
              <a:gd name="T64" fmla="*/ 400 w 800"/>
              <a:gd name="T65" fmla="*/ 462 h 547"/>
              <a:gd name="T66" fmla="*/ 546 w 800"/>
              <a:gd name="T67" fmla="*/ 422 h 547"/>
              <a:gd name="T68" fmla="*/ 562 w 800"/>
              <a:gd name="T69" fmla="*/ 422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0" h="547">
                <a:moveTo>
                  <a:pt x="740" y="50"/>
                </a:moveTo>
                <a:cubicBezTo>
                  <a:pt x="800" y="547"/>
                  <a:pt x="800" y="547"/>
                  <a:pt x="800" y="547"/>
                </a:cubicBezTo>
                <a:cubicBezTo>
                  <a:pt x="764" y="547"/>
                  <a:pt x="733" y="540"/>
                  <a:pt x="700" y="525"/>
                </a:cubicBezTo>
                <a:cubicBezTo>
                  <a:pt x="651" y="503"/>
                  <a:pt x="600" y="489"/>
                  <a:pt x="546" y="489"/>
                </a:cubicBezTo>
                <a:cubicBezTo>
                  <a:pt x="491" y="489"/>
                  <a:pt x="440" y="508"/>
                  <a:pt x="400" y="547"/>
                </a:cubicBezTo>
                <a:cubicBezTo>
                  <a:pt x="361" y="508"/>
                  <a:pt x="309" y="489"/>
                  <a:pt x="254" y="489"/>
                </a:cubicBezTo>
                <a:cubicBezTo>
                  <a:pt x="200" y="489"/>
                  <a:pt x="149" y="503"/>
                  <a:pt x="100" y="525"/>
                </a:cubicBezTo>
                <a:cubicBezTo>
                  <a:pt x="69" y="539"/>
                  <a:pt x="37" y="547"/>
                  <a:pt x="2" y="547"/>
                </a:cubicBezTo>
                <a:cubicBezTo>
                  <a:pt x="0" y="547"/>
                  <a:pt x="0" y="547"/>
                  <a:pt x="0" y="547"/>
                </a:cubicBezTo>
                <a:cubicBezTo>
                  <a:pt x="61" y="50"/>
                  <a:pt x="61" y="50"/>
                  <a:pt x="61" y="50"/>
                </a:cubicBezTo>
                <a:cubicBezTo>
                  <a:pt x="118" y="18"/>
                  <a:pt x="183" y="1"/>
                  <a:pt x="249" y="0"/>
                </a:cubicBezTo>
                <a:cubicBezTo>
                  <a:pt x="302" y="0"/>
                  <a:pt x="356" y="11"/>
                  <a:pt x="400" y="42"/>
                </a:cubicBezTo>
                <a:cubicBezTo>
                  <a:pt x="444" y="11"/>
                  <a:pt x="499" y="0"/>
                  <a:pt x="551" y="0"/>
                </a:cubicBezTo>
                <a:cubicBezTo>
                  <a:pt x="616" y="0"/>
                  <a:pt x="684" y="18"/>
                  <a:pt x="740" y="50"/>
                </a:cubicBezTo>
                <a:close/>
                <a:moveTo>
                  <a:pt x="546" y="436"/>
                </a:moveTo>
                <a:cubicBezTo>
                  <a:pt x="620" y="436"/>
                  <a:pt x="671" y="456"/>
                  <a:pt x="738" y="483"/>
                </a:cubicBezTo>
                <a:cubicBezTo>
                  <a:pt x="690" y="84"/>
                  <a:pt x="690" y="84"/>
                  <a:pt x="690" y="84"/>
                </a:cubicBezTo>
                <a:cubicBezTo>
                  <a:pt x="646" y="65"/>
                  <a:pt x="594" y="54"/>
                  <a:pt x="546" y="54"/>
                </a:cubicBezTo>
                <a:cubicBezTo>
                  <a:pt x="492" y="54"/>
                  <a:pt x="440" y="71"/>
                  <a:pt x="400" y="109"/>
                </a:cubicBezTo>
                <a:cubicBezTo>
                  <a:pt x="360" y="71"/>
                  <a:pt x="309" y="54"/>
                  <a:pt x="254" y="54"/>
                </a:cubicBezTo>
                <a:cubicBezTo>
                  <a:pt x="206" y="54"/>
                  <a:pt x="154" y="65"/>
                  <a:pt x="110" y="84"/>
                </a:cubicBezTo>
                <a:cubicBezTo>
                  <a:pt x="62" y="483"/>
                  <a:pt x="62" y="483"/>
                  <a:pt x="62" y="483"/>
                </a:cubicBezTo>
                <a:cubicBezTo>
                  <a:pt x="129" y="456"/>
                  <a:pt x="180" y="436"/>
                  <a:pt x="254" y="436"/>
                </a:cubicBezTo>
                <a:cubicBezTo>
                  <a:pt x="308" y="436"/>
                  <a:pt x="355" y="449"/>
                  <a:pt x="400" y="478"/>
                </a:cubicBezTo>
                <a:cubicBezTo>
                  <a:pt x="445" y="449"/>
                  <a:pt x="493" y="436"/>
                  <a:pt x="546" y="436"/>
                </a:cubicBezTo>
                <a:close/>
                <a:moveTo>
                  <a:pt x="562" y="422"/>
                </a:moveTo>
                <a:cubicBezTo>
                  <a:pt x="540" y="68"/>
                  <a:pt x="540" y="68"/>
                  <a:pt x="540" y="68"/>
                </a:cubicBezTo>
                <a:cubicBezTo>
                  <a:pt x="484" y="69"/>
                  <a:pt x="440" y="88"/>
                  <a:pt x="400" y="129"/>
                </a:cubicBezTo>
                <a:cubicBezTo>
                  <a:pt x="359" y="87"/>
                  <a:pt x="313" y="68"/>
                  <a:pt x="254" y="68"/>
                </a:cubicBezTo>
                <a:cubicBezTo>
                  <a:pt x="210" y="68"/>
                  <a:pt x="163" y="77"/>
                  <a:pt x="123" y="94"/>
                </a:cubicBezTo>
                <a:cubicBezTo>
                  <a:pt x="78" y="461"/>
                  <a:pt x="78" y="461"/>
                  <a:pt x="78" y="461"/>
                </a:cubicBezTo>
                <a:cubicBezTo>
                  <a:pt x="137" y="437"/>
                  <a:pt x="189" y="422"/>
                  <a:pt x="254" y="422"/>
                </a:cubicBezTo>
                <a:cubicBezTo>
                  <a:pt x="306" y="422"/>
                  <a:pt x="356" y="435"/>
                  <a:pt x="400" y="462"/>
                </a:cubicBezTo>
                <a:cubicBezTo>
                  <a:pt x="444" y="435"/>
                  <a:pt x="495" y="421"/>
                  <a:pt x="546" y="422"/>
                </a:cubicBezTo>
                <a:lnTo>
                  <a:pt x="562" y="4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95" y="6232525"/>
            <a:ext cx="720000" cy="295200"/>
          </a:xfrm>
          <a:prstGeom prst="rect">
            <a:avLst/>
          </a:prstGeom>
        </p:spPr>
      </p:pic>
      <p:pic>
        <p:nvPicPr>
          <p:cNvPr id="8" name="图片 7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60095" y="1394460"/>
            <a:ext cx="9348469" cy="1169036"/>
            <a:chOff x="694301" y="2180894"/>
            <a:chExt cx="4829295" cy="1169163"/>
          </a:xfrm>
        </p:grpSpPr>
        <p:sp>
          <p:nvSpPr>
            <p:cNvPr id="77" name="Freeform 465"/>
            <p:cNvSpPr>
              <a:spLocks noEditPoints="1"/>
            </p:cNvSpPr>
            <p:nvPr/>
          </p:nvSpPr>
          <p:spPr bwMode="auto">
            <a:xfrm>
              <a:off x="3423292" y="2603242"/>
              <a:ext cx="252825" cy="308133"/>
            </a:xfrm>
            <a:custGeom>
              <a:avLst/>
              <a:gdLst>
                <a:gd name="T0" fmla="*/ 128 w 144"/>
                <a:gd name="T1" fmla="*/ 0 h 176"/>
                <a:gd name="T2" fmla="*/ 16 w 144"/>
                <a:gd name="T3" fmla="*/ 0 h 176"/>
                <a:gd name="T4" fmla="*/ 0 w 144"/>
                <a:gd name="T5" fmla="*/ 16 h 176"/>
                <a:gd name="T6" fmla="*/ 0 w 144"/>
                <a:gd name="T7" fmla="*/ 160 h 176"/>
                <a:gd name="T8" fmla="*/ 16 w 144"/>
                <a:gd name="T9" fmla="*/ 176 h 176"/>
                <a:gd name="T10" fmla="*/ 128 w 144"/>
                <a:gd name="T11" fmla="*/ 176 h 176"/>
                <a:gd name="T12" fmla="*/ 144 w 144"/>
                <a:gd name="T13" fmla="*/ 160 h 176"/>
                <a:gd name="T14" fmla="*/ 144 w 144"/>
                <a:gd name="T15" fmla="*/ 16 h 176"/>
                <a:gd name="T16" fmla="*/ 128 w 144"/>
                <a:gd name="T17" fmla="*/ 0 h 176"/>
                <a:gd name="T18" fmla="*/ 96 w 144"/>
                <a:gd name="T19" fmla="*/ 8 h 176"/>
                <a:gd name="T20" fmla="*/ 112 w 144"/>
                <a:gd name="T21" fmla="*/ 8 h 176"/>
                <a:gd name="T22" fmla="*/ 112 w 144"/>
                <a:gd name="T23" fmla="*/ 36 h 176"/>
                <a:gd name="T24" fmla="*/ 104 w 144"/>
                <a:gd name="T25" fmla="*/ 28 h 176"/>
                <a:gd name="T26" fmla="*/ 96 w 144"/>
                <a:gd name="T27" fmla="*/ 36 h 176"/>
                <a:gd name="T28" fmla="*/ 96 w 144"/>
                <a:gd name="T29" fmla="*/ 8 h 176"/>
                <a:gd name="T30" fmla="*/ 32 w 144"/>
                <a:gd name="T31" fmla="*/ 168 h 176"/>
                <a:gd name="T32" fmla="*/ 16 w 144"/>
                <a:gd name="T33" fmla="*/ 168 h 176"/>
                <a:gd name="T34" fmla="*/ 8 w 144"/>
                <a:gd name="T35" fmla="*/ 160 h 176"/>
                <a:gd name="T36" fmla="*/ 8 w 144"/>
                <a:gd name="T37" fmla="*/ 16 h 176"/>
                <a:gd name="T38" fmla="*/ 16 w 144"/>
                <a:gd name="T39" fmla="*/ 8 h 176"/>
                <a:gd name="T40" fmla="*/ 32 w 144"/>
                <a:gd name="T41" fmla="*/ 8 h 176"/>
                <a:gd name="T42" fmla="*/ 32 w 144"/>
                <a:gd name="T43" fmla="*/ 168 h 176"/>
                <a:gd name="T44" fmla="*/ 136 w 144"/>
                <a:gd name="T45" fmla="*/ 160 h 176"/>
                <a:gd name="T46" fmla="*/ 128 w 144"/>
                <a:gd name="T47" fmla="*/ 168 h 176"/>
                <a:gd name="T48" fmla="*/ 40 w 144"/>
                <a:gd name="T49" fmla="*/ 168 h 176"/>
                <a:gd name="T50" fmla="*/ 40 w 144"/>
                <a:gd name="T51" fmla="*/ 8 h 176"/>
                <a:gd name="T52" fmla="*/ 88 w 144"/>
                <a:gd name="T53" fmla="*/ 8 h 176"/>
                <a:gd name="T54" fmla="*/ 88 w 144"/>
                <a:gd name="T55" fmla="*/ 56 h 176"/>
                <a:gd name="T56" fmla="*/ 104 w 144"/>
                <a:gd name="T57" fmla="*/ 40 h 176"/>
                <a:gd name="T58" fmla="*/ 120 w 144"/>
                <a:gd name="T59" fmla="*/ 56 h 176"/>
                <a:gd name="T60" fmla="*/ 120 w 144"/>
                <a:gd name="T61" fmla="*/ 8 h 176"/>
                <a:gd name="T62" fmla="*/ 128 w 144"/>
                <a:gd name="T63" fmla="*/ 8 h 176"/>
                <a:gd name="T64" fmla="*/ 136 w 144"/>
                <a:gd name="T65" fmla="*/ 16 h 176"/>
                <a:gd name="T66" fmla="*/ 136 w 144"/>
                <a:gd name="T67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96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6"/>
                    <a:pt x="96" y="36"/>
                    <a:pt x="96" y="36"/>
                  </a:cubicBezTo>
                  <a:lnTo>
                    <a:pt x="96" y="8"/>
                  </a:lnTo>
                  <a:close/>
                  <a:moveTo>
                    <a:pt x="32" y="168"/>
                  </a:move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68"/>
                  </a:lnTo>
                  <a:close/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lnTo>
                    <a:pt x="136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94301" y="2180894"/>
              <a:ext cx="4829295" cy="1169163"/>
              <a:chOff x="3250524" y="-1747843"/>
              <a:chExt cx="4829295" cy="1169163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3250525" y="-1747843"/>
                <a:ext cx="2400707" cy="39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000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多用户与权限体系</a:t>
                </a:r>
                <a:endParaRPr lang="zh-CN" altLang="en-US" sz="2000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250524" y="-1228991"/>
                <a:ext cx="4829295" cy="65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sz="14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 Halo 2.0 中引入了多用户及 RBAC 权限体系，支持多用户同时登录管理 Halo，可以为不同的用户分配不同的权限，从而实现不同的用户角色</a:t>
                </a:r>
                <a:endParaRPr sz="14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" y="2608580"/>
            <a:ext cx="9000000" cy="4965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60095" y="1394460"/>
            <a:ext cx="9348469" cy="1169036"/>
            <a:chOff x="694301" y="2180894"/>
            <a:chExt cx="4829295" cy="1169163"/>
          </a:xfrm>
        </p:grpSpPr>
        <p:sp>
          <p:nvSpPr>
            <p:cNvPr id="77" name="Freeform 465"/>
            <p:cNvSpPr>
              <a:spLocks noEditPoints="1"/>
            </p:cNvSpPr>
            <p:nvPr/>
          </p:nvSpPr>
          <p:spPr bwMode="auto">
            <a:xfrm>
              <a:off x="3423292" y="2603242"/>
              <a:ext cx="252825" cy="308133"/>
            </a:xfrm>
            <a:custGeom>
              <a:avLst/>
              <a:gdLst>
                <a:gd name="T0" fmla="*/ 128 w 144"/>
                <a:gd name="T1" fmla="*/ 0 h 176"/>
                <a:gd name="T2" fmla="*/ 16 w 144"/>
                <a:gd name="T3" fmla="*/ 0 h 176"/>
                <a:gd name="T4" fmla="*/ 0 w 144"/>
                <a:gd name="T5" fmla="*/ 16 h 176"/>
                <a:gd name="T6" fmla="*/ 0 w 144"/>
                <a:gd name="T7" fmla="*/ 160 h 176"/>
                <a:gd name="T8" fmla="*/ 16 w 144"/>
                <a:gd name="T9" fmla="*/ 176 h 176"/>
                <a:gd name="T10" fmla="*/ 128 w 144"/>
                <a:gd name="T11" fmla="*/ 176 h 176"/>
                <a:gd name="T12" fmla="*/ 144 w 144"/>
                <a:gd name="T13" fmla="*/ 160 h 176"/>
                <a:gd name="T14" fmla="*/ 144 w 144"/>
                <a:gd name="T15" fmla="*/ 16 h 176"/>
                <a:gd name="T16" fmla="*/ 128 w 144"/>
                <a:gd name="T17" fmla="*/ 0 h 176"/>
                <a:gd name="T18" fmla="*/ 96 w 144"/>
                <a:gd name="T19" fmla="*/ 8 h 176"/>
                <a:gd name="T20" fmla="*/ 112 w 144"/>
                <a:gd name="T21" fmla="*/ 8 h 176"/>
                <a:gd name="T22" fmla="*/ 112 w 144"/>
                <a:gd name="T23" fmla="*/ 36 h 176"/>
                <a:gd name="T24" fmla="*/ 104 w 144"/>
                <a:gd name="T25" fmla="*/ 28 h 176"/>
                <a:gd name="T26" fmla="*/ 96 w 144"/>
                <a:gd name="T27" fmla="*/ 36 h 176"/>
                <a:gd name="T28" fmla="*/ 96 w 144"/>
                <a:gd name="T29" fmla="*/ 8 h 176"/>
                <a:gd name="T30" fmla="*/ 32 w 144"/>
                <a:gd name="T31" fmla="*/ 168 h 176"/>
                <a:gd name="T32" fmla="*/ 16 w 144"/>
                <a:gd name="T33" fmla="*/ 168 h 176"/>
                <a:gd name="T34" fmla="*/ 8 w 144"/>
                <a:gd name="T35" fmla="*/ 160 h 176"/>
                <a:gd name="T36" fmla="*/ 8 w 144"/>
                <a:gd name="T37" fmla="*/ 16 h 176"/>
                <a:gd name="T38" fmla="*/ 16 w 144"/>
                <a:gd name="T39" fmla="*/ 8 h 176"/>
                <a:gd name="T40" fmla="*/ 32 w 144"/>
                <a:gd name="T41" fmla="*/ 8 h 176"/>
                <a:gd name="T42" fmla="*/ 32 w 144"/>
                <a:gd name="T43" fmla="*/ 168 h 176"/>
                <a:gd name="T44" fmla="*/ 136 w 144"/>
                <a:gd name="T45" fmla="*/ 160 h 176"/>
                <a:gd name="T46" fmla="*/ 128 w 144"/>
                <a:gd name="T47" fmla="*/ 168 h 176"/>
                <a:gd name="T48" fmla="*/ 40 w 144"/>
                <a:gd name="T49" fmla="*/ 168 h 176"/>
                <a:gd name="T50" fmla="*/ 40 w 144"/>
                <a:gd name="T51" fmla="*/ 8 h 176"/>
                <a:gd name="T52" fmla="*/ 88 w 144"/>
                <a:gd name="T53" fmla="*/ 8 h 176"/>
                <a:gd name="T54" fmla="*/ 88 w 144"/>
                <a:gd name="T55" fmla="*/ 56 h 176"/>
                <a:gd name="T56" fmla="*/ 104 w 144"/>
                <a:gd name="T57" fmla="*/ 40 h 176"/>
                <a:gd name="T58" fmla="*/ 120 w 144"/>
                <a:gd name="T59" fmla="*/ 56 h 176"/>
                <a:gd name="T60" fmla="*/ 120 w 144"/>
                <a:gd name="T61" fmla="*/ 8 h 176"/>
                <a:gd name="T62" fmla="*/ 128 w 144"/>
                <a:gd name="T63" fmla="*/ 8 h 176"/>
                <a:gd name="T64" fmla="*/ 136 w 144"/>
                <a:gd name="T65" fmla="*/ 16 h 176"/>
                <a:gd name="T66" fmla="*/ 136 w 144"/>
                <a:gd name="T67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96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6"/>
                    <a:pt x="96" y="36"/>
                    <a:pt x="96" y="36"/>
                  </a:cubicBezTo>
                  <a:lnTo>
                    <a:pt x="96" y="8"/>
                  </a:lnTo>
                  <a:close/>
                  <a:moveTo>
                    <a:pt x="32" y="168"/>
                  </a:move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68"/>
                  </a:lnTo>
                  <a:close/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lnTo>
                    <a:pt x="136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94301" y="2180894"/>
              <a:ext cx="4829295" cy="1169163"/>
              <a:chOff x="3250524" y="-1747843"/>
              <a:chExt cx="4829295" cy="1169163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3250525" y="-1747843"/>
                <a:ext cx="2400707" cy="39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000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灵活可扩展的插件机制</a:t>
                </a:r>
                <a:endParaRPr lang="zh-CN" altLang="en-US" sz="2000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250524" y="-1228991"/>
                <a:ext cx="4829295" cy="65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sz="14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 通过插件的形式进行集成，这样用户可以根据自己的需求自由选择，不再会因为一些不需要的功能而导致系统的臃肿。同时也可以实现不更新整个 Halo 应用，对插件进行单独更新，降低用户更新使用新功能的代价</a:t>
                </a:r>
                <a:endParaRPr sz="14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" y="2807335"/>
            <a:ext cx="9000000" cy="4965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60095" y="1394460"/>
            <a:ext cx="9348469" cy="1448436"/>
            <a:chOff x="694301" y="2180894"/>
            <a:chExt cx="4829295" cy="1448593"/>
          </a:xfrm>
        </p:grpSpPr>
        <p:sp>
          <p:nvSpPr>
            <p:cNvPr id="77" name="Freeform 465"/>
            <p:cNvSpPr>
              <a:spLocks noEditPoints="1"/>
            </p:cNvSpPr>
            <p:nvPr/>
          </p:nvSpPr>
          <p:spPr bwMode="auto">
            <a:xfrm>
              <a:off x="3423292" y="2603242"/>
              <a:ext cx="252825" cy="308133"/>
            </a:xfrm>
            <a:custGeom>
              <a:avLst/>
              <a:gdLst>
                <a:gd name="T0" fmla="*/ 128 w 144"/>
                <a:gd name="T1" fmla="*/ 0 h 176"/>
                <a:gd name="T2" fmla="*/ 16 w 144"/>
                <a:gd name="T3" fmla="*/ 0 h 176"/>
                <a:gd name="T4" fmla="*/ 0 w 144"/>
                <a:gd name="T5" fmla="*/ 16 h 176"/>
                <a:gd name="T6" fmla="*/ 0 w 144"/>
                <a:gd name="T7" fmla="*/ 160 h 176"/>
                <a:gd name="T8" fmla="*/ 16 w 144"/>
                <a:gd name="T9" fmla="*/ 176 h 176"/>
                <a:gd name="T10" fmla="*/ 128 w 144"/>
                <a:gd name="T11" fmla="*/ 176 h 176"/>
                <a:gd name="T12" fmla="*/ 144 w 144"/>
                <a:gd name="T13" fmla="*/ 160 h 176"/>
                <a:gd name="T14" fmla="*/ 144 w 144"/>
                <a:gd name="T15" fmla="*/ 16 h 176"/>
                <a:gd name="T16" fmla="*/ 128 w 144"/>
                <a:gd name="T17" fmla="*/ 0 h 176"/>
                <a:gd name="T18" fmla="*/ 96 w 144"/>
                <a:gd name="T19" fmla="*/ 8 h 176"/>
                <a:gd name="T20" fmla="*/ 112 w 144"/>
                <a:gd name="T21" fmla="*/ 8 h 176"/>
                <a:gd name="T22" fmla="*/ 112 w 144"/>
                <a:gd name="T23" fmla="*/ 36 h 176"/>
                <a:gd name="T24" fmla="*/ 104 w 144"/>
                <a:gd name="T25" fmla="*/ 28 h 176"/>
                <a:gd name="T26" fmla="*/ 96 w 144"/>
                <a:gd name="T27" fmla="*/ 36 h 176"/>
                <a:gd name="T28" fmla="*/ 96 w 144"/>
                <a:gd name="T29" fmla="*/ 8 h 176"/>
                <a:gd name="T30" fmla="*/ 32 w 144"/>
                <a:gd name="T31" fmla="*/ 168 h 176"/>
                <a:gd name="T32" fmla="*/ 16 w 144"/>
                <a:gd name="T33" fmla="*/ 168 h 176"/>
                <a:gd name="T34" fmla="*/ 8 w 144"/>
                <a:gd name="T35" fmla="*/ 160 h 176"/>
                <a:gd name="T36" fmla="*/ 8 w 144"/>
                <a:gd name="T37" fmla="*/ 16 h 176"/>
                <a:gd name="T38" fmla="*/ 16 w 144"/>
                <a:gd name="T39" fmla="*/ 8 h 176"/>
                <a:gd name="T40" fmla="*/ 32 w 144"/>
                <a:gd name="T41" fmla="*/ 8 h 176"/>
                <a:gd name="T42" fmla="*/ 32 w 144"/>
                <a:gd name="T43" fmla="*/ 168 h 176"/>
                <a:gd name="T44" fmla="*/ 136 w 144"/>
                <a:gd name="T45" fmla="*/ 160 h 176"/>
                <a:gd name="T46" fmla="*/ 128 w 144"/>
                <a:gd name="T47" fmla="*/ 168 h 176"/>
                <a:gd name="T48" fmla="*/ 40 w 144"/>
                <a:gd name="T49" fmla="*/ 168 h 176"/>
                <a:gd name="T50" fmla="*/ 40 w 144"/>
                <a:gd name="T51" fmla="*/ 8 h 176"/>
                <a:gd name="T52" fmla="*/ 88 w 144"/>
                <a:gd name="T53" fmla="*/ 8 h 176"/>
                <a:gd name="T54" fmla="*/ 88 w 144"/>
                <a:gd name="T55" fmla="*/ 56 h 176"/>
                <a:gd name="T56" fmla="*/ 104 w 144"/>
                <a:gd name="T57" fmla="*/ 40 h 176"/>
                <a:gd name="T58" fmla="*/ 120 w 144"/>
                <a:gd name="T59" fmla="*/ 56 h 176"/>
                <a:gd name="T60" fmla="*/ 120 w 144"/>
                <a:gd name="T61" fmla="*/ 8 h 176"/>
                <a:gd name="T62" fmla="*/ 128 w 144"/>
                <a:gd name="T63" fmla="*/ 8 h 176"/>
                <a:gd name="T64" fmla="*/ 136 w 144"/>
                <a:gd name="T65" fmla="*/ 16 h 176"/>
                <a:gd name="T66" fmla="*/ 136 w 144"/>
                <a:gd name="T67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96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6"/>
                    <a:pt x="96" y="36"/>
                    <a:pt x="96" y="36"/>
                  </a:cubicBezTo>
                  <a:lnTo>
                    <a:pt x="96" y="8"/>
                  </a:lnTo>
                  <a:close/>
                  <a:moveTo>
                    <a:pt x="32" y="168"/>
                  </a:move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68"/>
                  </a:lnTo>
                  <a:close/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lnTo>
                    <a:pt x="136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94301" y="2180894"/>
              <a:ext cx="4829295" cy="1448593"/>
              <a:chOff x="3250524" y="-1747843"/>
              <a:chExt cx="4829295" cy="1448593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3250525" y="-1747843"/>
                <a:ext cx="2400707" cy="39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000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主题机制</a:t>
                </a:r>
                <a:endParaRPr lang="zh-CN" altLang="en-US" sz="2000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250524" y="-1228991"/>
                <a:ext cx="4829295" cy="929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sz="14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 支持主题预览，可以在不启用主题的情况下预览主题效果；全新的设置表单定义机制，支持更多的输入选项，支持表单验证和条件判断；全新设计的主题可视化设置界面，支持预览不同设备的效果，支持保存设置之后实时预览效果。</a:t>
                </a:r>
                <a:endParaRPr sz="14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" y="1892300"/>
            <a:ext cx="9000000" cy="4965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" y="0"/>
            <a:ext cx="1219373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30" y="0"/>
            <a:ext cx="12193729" cy="685799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30"/>
          <p:cNvSpPr/>
          <p:nvPr/>
        </p:nvSpPr>
        <p:spPr>
          <a:xfrm>
            <a:off x="-436918" y="363640"/>
            <a:ext cx="1082592" cy="409932"/>
          </a:xfrm>
          <a:custGeom>
            <a:avLst/>
            <a:gdLst>
              <a:gd name="connsiteX0" fmla="*/ 124918 w 1413447"/>
              <a:gd name="connsiteY0" fmla="*/ 0 h 535213"/>
              <a:gd name="connsiteX1" fmla="*/ 1413447 w 1413447"/>
              <a:gd name="connsiteY1" fmla="*/ 0 h 535213"/>
              <a:gd name="connsiteX2" fmla="*/ 1293066 w 1413447"/>
              <a:gd name="connsiteY2" fmla="*/ 515770 h 535213"/>
              <a:gd name="connsiteX3" fmla="*/ 1296954 w 1413447"/>
              <a:gd name="connsiteY3" fmla="*/ 499111 h 535213"/>
              <a:gd name="connsiteX4" fmla="*/ 1284655 w 1413447"/>
              <a:gd name="connsiteY4" fmla="*/ 517355 h 535213"/>
              <a:gd name="connsiteX5" fmla="*/ 1263549 w 1413447"/>
              <a:gd name="connsiteY5" fmla="*/ 531584 h 535213"/>
              <a:gd name="connsiteX6" fmla="*/ 1245575 w 1413447"/>
              <a:gd name="connsiteY6" fmla="*/ 535213 h 535213"/>
              <a:gd name="connsiteX7" fmla="*/ 74294 w 1413447"/>
              <a:gd name="connsiteY7" fmla="*/ 535213 h 535213"/>
              <a:gd name="connsiteX8" fmla="*/ 56319 w 1413447"/>
              <a:gd name="connsiteY8" fmla="*/ 531584 h 535213"/>
              <a:gd name="connsiteX9" fmla="*/ 15766 w 1413447"/>
              <a:gd name="connsiteY9" fmla="*/ 470404 h 535213"/>
              <a:gd name="connsiteX10" fmla="*/ 19864 w 1413447"/>
              <a:gd name="connsiteY10" fmla="*/ 450109 h 535213"/>
              <a:gd name="connsiteX11" fmla="*/ 0 w 1413447"/>
              <a:gd name="connsiteY11" fmla="*/ 535213 h 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3447" h="535213">
                <a:moveTo>
                  <a:pt x="124918" y="0"/>
                </a:moveTo>
                <a:lnTo>
                  <a:pt x="1413447" y="0"/>
                </a:lnTo>
                <a:lnTo>
                  <a:pt x="1293066" y="515770"/>
                </a:lnTo>
                <a:lnTo>
                  <a:pt x="1296954" y="499111"/>
                </a:lnTo>
                <a:lnTo>
                  <a:pt x="1284655" y="517355"/>
                </a:lnTo>
                <a:cubicBezTo>
                  <a:pt x="1278647" y="523362"/>
                  <a:pt x="1271493" y="528224"/>
                  <a:pt x="1263549" y="531584"/>
                </a:cubicBezTo>
                <a:lnTo>
                  <a:pt x="1245575" y="535213"/>
                </a:lnTo>
                <a:lnTo>
                  <a:pt x="74294" y="535213"/>
                </a:lnTo>
                <a:lnTo>
                  <a:pt x="56319" y="531584"/>
                </a:lnTo>
                <a:cubicBezTo>
                  <a:pt x="32488" y="521505"/>
                  <a:pt x="15766" y="497907"/>
                  <a:pt x="15766" y="470404"/>
                </a:cubicBezTo>
                <a:lnTo>
                  <a:pt x="19864" y="450109"/>
                </a:lnTo>
                <a:lnTo>
                  <a:pt x="0" y="535213"/>
                </a:lnTo>
                <a:close/>
              </a:path>
            </a:pathLst>
          </a:custGeom>
          <a:solidFill>
            <a:srgbClr val="267C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74" y="319311"/>
            <a:ext cx="62580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267CA0"/>
                </a:solidFill>
                <a:latin typeface="包图粗黑体" panose="02000800000000000000" pitchFamily="2" charset="-122"/>
                <a:ea typeface="包图粗黑体" panose="02000800000000000000" pitchFamily="2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Halo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特点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760095" y="1394460"/>
            <a:ext cx="9348469" cy="1169035"/>
            <a:chOff x="694301" y="2180894"/>
            <a:chExt cx="4829295" cy="1169162"/>
          </a:xfrm>
        </p:grpSpPr>
        <p:sp>
          <p:nvSpPr>
            <p:cNvPr id="77" name="Freeform 465"/>
            <p:cNvSpPr>
              <a:spLocks noEditPoints="1"/>
            </p:cNvSpPr>
            <p:nvPr/>
          </p:nvSpPr>
          <p:spPr bwMode="auto">
            <a:xfrm>
              <a:off x="3423292" y="2603242"/>
              <a:ext cx="252825" cy="308133"/>
            </a:xfrm>
            <a:custGeom>
              <a:avLst/>
              <a:gdLst>
                <a:gd name="T0" fmla="*/ 128 w 144"/>
                <a:gd name="T1" fmla="*/ 0 h 176"/>
                <a:gd name="T2" fmla="*/ 16 w 144"/>
                <a:gd name="T3" fmla="*/ 0 h 176"/>
                <a:gd name="T4" fmla="*/ 0 w 144"/>
                <a:gd name="T5" fmla="*/ 16 h 176"/>
                <a:gd name="T6" fmla="*/ 0 w 144"/>
                <a:gd name="T7" fmla="*/ 160 h 176"/>
                <a:gd name="T8" fmla="*/ 16 w 144"/>
                <a:gd name="T9" fmla="*/ 176 h 176"/>
                <a:gd name="T10" fmla="*/ 128 w 144"/>
                <a:gd name="T11" fmla="*/ 176 h 176"/>
                <a:gd name="T12" fmla="*/ 144 w 144"/>
                <a:gd name="T13" fmla="*/ 160 h 176"/>
                <a:gd name="T14" fmla="*/ 144 w 144"/>
                <a:gd name="T15" fmla="*/ 16 h 176"/>
                <a:gd name="T16" fmla="*/ 128 w 144"/>
                <a:gd name="T17" fmla="*/ 0 h 176"/>
                <a:gd name="T18" fmla="*/ 96 w 144"/>
                <a:gd name="T19" fmla="*/ 8 h 176"/>
                <a:gd name="T20" fmla="*/ 112 w 144"/>
                <a:gd name="T21" fmla="*/ 8 h 176"/>
                <a:gd name="T22" fmla="*/ 112 w 144"/>
                <a:gd name="T23" fmla="*/ 36 h 176"/>
                <a:gd name="T24" fmla="*/ 104 w 144"/>
                <a:gd name="T25" fmla="*/ 28 h 176"/>
                <a:gd name="T26" fmla="*/ 96 w 144"/>
                <a:gd name="T27" fmla="*/ 36 h 176"/>
                <a:gd name="T28" fmla="*/ 96 w 144"/>
                <a:gd name="T29" fmla="*/ 8 h 176"/>
                <a:gd name="T30" fmla="*/ 32 w 144"/>
                <a:gd name="T31" fmla="*/ 168 h 176"/>
                <a:gd name="T32" fmla="*/ 16 w 144"/>
                <a:gd name="T33" fmla="*/ 168 h 176"/>
                <a:gd name="T34" fmla="*/ 8 w 144"/>
                <a:gd name="T35" fmla="*/ 160 h 176"/>
                <a:gd name="T36" fmla="*/ 8 w 144"/>
                <a:gd name="T37" fmla="*/ 16 h 176"/>
                <a:gd name="T38" fmla="*/ 16 w 144"/>
                <a:gd name="T39" fmla="*/ 8 h 176"/>
                <a:gd name="T40" fmla="*/ 32 w 144"/>
                <a:gd name="T41" fmla="*/ 8 h 176"/>
                <a:gd name="T42" fmla="*/ 32 w 144"/>
                <a:gd name="T43" fmla="*/ 168 h 176"/>
                <a:gd name="T44" fmla="*/ 136 w 144"/>
                <a:gd name="T45" fmla="*/ 160 h 176"/>
                <a:gd name="T46" fmla="*/ 128 w 144"/>
                <a:gd name="T47" fmla="*/ 168 h 176"/>
                <a:gd name="T48" fmla="*/ 40 w 144"/>
                <a:gd name="T49" fmla="*/ 168 h 176"/>
                <a:gd name="T50" fmla="*/ 40 w 144"/>
                <a:gd name="T51" fmla="*/ 8 h 176"/>
                <a:gd name="T52" fmla="*/ 88 w 144"/>
                <a:gd name="T53" fmla="*/ 8 h 176"/>
                <a:gd name="T54" fmla="*/ 88 w 144"/>
                <a:gd name="T55" fmla="*/ 56 h 176"/>
                <a:gd name="T56" fmla="*/ 104 w 144"/>
                <a:gd name="T57" fmla="*/ 40 h 176"/>
                <a:gd name="T58" fmla="*/ 120 w 144"/>
                <a:gd name="T59" fmla="*/ 56 h 176"/>
                <a:gd name="T60" fmla="*/ 120 w 144"/>
                <a:gd name="T61" fmla="*/ 8 h 176"/>
                <a:gd name="T62" fmla="*/ 128 w 144"/>
                <a:gd name="T63" fmla="*/ 8 h 176"/>
                <a:gd name="T64" fmla="*/ 136 w 144"/>
                <a:gd name="T65" fmla="*/ 16 h 176"/>
                <a:gd name="T66" fmla="*/ 136 w 144"/>
                <a:gd name="T67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76">
                  <a:moveTo>
                    <a:pt x="1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7" y="176"/>
                    <a:pt x="144" y="169"/>
                    <a:pt x="144" y="160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7"/>
                    <a:pt x="137" y="0"/>
                    <a:pt x="128" y="0"/>
                  </a:cubicBezTo>
                  <a:close/>
                  <a:moveTo>
                    <a:pt x="96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6"/>
                    <a:pt x="96" y="36"/>
                    <a:pt x="96" y="36"/>
                  </a:cubicBezTo>
                  <a:lnTo>
                    <a:pt x="96" y="8"/>
                  </a:lnTo>
                  <a:close/>
                  <a:moveTo>
                    <a:pt x="32" y="168"/>
                  </a:moveTo>
                  <a:cubicBezTo>
                    <a:pt x="16" y="168"/>
                    <a:pt x="16" y="168"/>
                    <a:pt x="16" y="168"/>
                  </a:cubicBezTo>
                  <a:cubicBezTo>
                    <a:pt x="12" y="168"/>
                    <a:pt x="8" y="164"/>
                    <a:pt x="8" y="16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68"/>
                  </a:lnTo>
                  <a:close/>
                  <a:moveTo>
                    <a:pt x="136" y="160"/>
                  </a:moveTo>
                  <a:cubicBezTo>
                    <a:pt x="136" y="164"/>
                    <a:pt x="132" y="168"/>
                    <a:pt x="128" y="168"/>
                  </a:cubicBezTo>
                  <a:cubicBezTo>
                    <a:pt x="40" y="168"/>
                    <a:pt x="40" y="168"/>
                    <a:pt x="40" y="16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2" y="8"/>
                    <a:pt x="136" y="12"/>
                    <a:pt x="136" y="16"/>
                  </a:cubicBezTo>
                  <a:lnTo>
                    <a:pt x="136" y="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94301" y="2180894"/>
              <a:ext cx="4829295" cy="1169162"/>
              <a:chOff x="3250524" y="-1747843"/>
              <a:chExt cx="4829295" cy="1169162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3250525" y="-1747843"/>
                <a:ext cx="2400707" cy="39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000" b="1" spc="150" dirty="0">
                    <a:solidFill>
                      <a:srgbClr val="267CA0"/>
                    </a:solidFill>
                    <a:cs typeface="+mn-ea"/>
                    <a:sym typeface="+mn-lt"/>
                  </a:rPr>
                  <a:t>可扩展的附件管理</a:t>
                </a:r>
                <a:endParaRPr lang="zh-CN" altLang="en-US" sz="2000" b="1" spc="150" dirty="0">
                  <a:solidFill>
                    <a:srgbClr val="267CA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250524" y="-1228991"/>
                <a:ext cx="4829295" cy="650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sz="1400" spc="100" dirty="0">
                    <a:solidFill>
                      <a:srgbClr val="388BA5"/>
                    </a:solidFill>
                    <a:cs typeface="+mn-ea"/>
                    <a:sym typeface="+mn-lt"/>
                  </a:rPr>
                  <a:t> 2.0 版本，我们全新设计了附件的功能，支持分组管理、存储策略等功能。分组管理功能可以帮助用户更好地组织管理不同使用场景的附件。</a:t>
                </a:r>
                <a:endParaRPr sz="1400" spc="100" dirty="0">
                  <a:solidFill>
                    <a:srgbClr val="388BA5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9" name="图片 28" descr="/private/var/folders/3w/sds23qm57psf3g28b0lstwzc0000gn/T/com.kingsoft.wpsoffice.mac/photoedit2/20230106114130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23" y="196224"/>
            <a:ext cx="2880000" cy="30085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" y="2601595"/>
            <a:ext cx="9000000" cy="4965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push dir="u"/>
      </p:transition>
    </mc:Choice>
    <mc:Fallback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gpnw35e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WPS 文字</Application>
  <PresentationFormat>宽屏</PresentationFormat>
  <Paragraphs>116</Paragraphs>
  <Slides>13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汉仪旗黑</vt:lpstr>
      <vt:lpstr>包图粗黑体</vt:lpstr>
      <vt:lpstr>汉仪中黑KW</vt:lpstr>
      <vt:lpstr>印品黑体</vt:lpstr>
      <vt:lpstr>宋体</vt:lpstr>
      <vt:lpstr>Arial Unicode MS</vt:lpstr>
      <vt:lpstr>等线</vt:lpstr>
      <vt:lpstr>汉仪中等线KW</vt:lpstr>
      <vt:lpstr>Calibri</vt:lpstr>
      <vt:lpstr>Helvetica Neue</vt:lpstr>
      <vt:lpstr>汉仪书宋二KW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活动策划</dc:title>
  <dc:creator>第一PPT</dc:creator>
  <cp:keywords>www.1ppt.com</cp:keywords>
  <dc:description>www.1ppt.com</dc:description>
  <cp:lastModifiedBy>李学军</cp:lastModifiedBy>
  <cp:revision>81</cp:revision>
  <dcterms:created xsi:type="dcterms:W3CDTF">2023-02-07T02:27:03Z</dcterms:created>
  <dcterms:modified xsi:type="dcterms:W3CDTF">2023-02-07T02:27:03Z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D2CFDF3B9DAC17710FB5B76391BDBF2E</vt:lpwstr>
  </property>
  <property fmtid="{D5CDD505-2E9C-101B-9397-08002B2CF9AE}" pid="3" name="KSOProductBuildVer">
    <vt:lpwstr>2052-5.1.1.7676</vt:lpwstr>
  </property>
</Properties>
</file>